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57" r:id="rId4"/>
    <p:sldId id="267" r:id="rId5"/>
    <p:sldId id="263" r:id="rId6"/>
    <p:sldId id="264" r:id="rId7"/>
    <p:sldId id="270" r:id="rId8"/>
    <p:sldId id="261" r:id="rId9"/>
    <p:sldId id="259" r:id="rId10"/>
    <p:sldId id="262" r:id="rId11"/>
    <p:sldId id="260" r:id="rId12"/>
    <p:sldId id="265" r:id="rId13"/>
    <p:sldId id="268" r:id="rId14"/>
    <p:sldId id="269" r:id="rId15"/>
    <p:sldId id="274" r:id="rId16"/>
    <p:sldId id="271" r:id="rId17"/>
    <p:sldId id="273" r:id="rId18"/>
    <p:sldId id="272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4" r:id="rId27"/>
    <p:sldId id="286" r:id="rId28"/>
    <p:sldId id="285" r:id="rId29"/>
    <p:sldId id="287" r:id="rId30"/>
    <p:sldId id="288" r:id="rId31"/>
    <p:sldId id="289" r:id="rId32"/>
    <p:sldId id="290" r:id="rId33"/>
    <p:sldId id="291" r:id="rId34"/>
    <p:sldId id="296" r:id="rId35"/>
    <p:sldId id="292" r:id="rId36"/>
    <p:sldId id="293" r:id="rId37"/>
    <p:sldId id="294" r:id="rId38"/>
    <p:sldId id="295" r:id="rId39"/>
    <p:sldId id="297" r:id="rId40"/>
    <p:sldId id="298" r:id="rId41"/>
    <p:sldId id="299" r:id="rId4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10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4A359-6696-44DA-83FE-A3667631C7C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FA0AA2F6-6215-41F1-8D0C-FB3FE9CFA627}">
      <dgm:prSet phldrT="[텍스트]" custT="1"/>
      <dgm:spPr/>
      <dgm:t>
        <a:bodyPr/>
        <a:lstStyle/>
        <a:p>
          <a:pPr latinLnBrk="1"/>
          <a:r>
            <a:rPr lang="ko-KR" altLang="en-US" sz="30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인터넷</a:t>
          </a:r>
          <a:endParaRPr lang="ko-KR" altLang="en-US" sz="300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36CF475E-A0A2-4B9F-AAC4-23E057DD3D77}" type="parTrans" cxnId="{F0B73DBE-1F1E-4D5A-94CA-46997BB25BBC}">
      <dgm:prSet/>
      <dgm:spPr/>
      <dgm:t>
        <a:bodyPr/>
        <a:lstStyle/>
        <a:p>
          <a:pPr latinLnBrk="1"/>
          <a:endParaRPr lang="ko-KR" altLang="en-US" sz="3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E6BAA968-9A7F-4D0E-9234-03728DDD66F1}" type="sibTrans" cxnId="{F0B73DBE-1F1E-4D5A-94CA-46997BB25BBC}">
      <dgm:prSet/>
      <dgm:spPr/>
      <dgm:t>
        <a:bodyPr/>
        <a:lstStyle/>
        <a:p>
          <a:pPr latinLnBrk="1"/>
          <a:endParaRPr lang="ko-KR" altLang="en-US" sz="3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57F09553-C218-4B5E-B522-4B72685EC9B5}">
      <dgm:prSet phldrT="[텍스트]" custT="1"/>
      <dgm:spPr/>
      <dgm:t>
        <a:bodyPr/>
        <a:lstStyle/>
        <a:p>
          <a:pPr latinLnBrk="1"/>
          <a:r>
            <a:rPr lang="ko-KR" altLang="en-US" sz="30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스마트</a:t>
          </a:r>
          <a:r>
            <a:rPr lang="en-US" altLang="ko-KR" sz="3000" dirty="0" err="1" smtClean="0">
              <a:latin typeface="HY견고딕" panose="02030600000101010101" pitchFamily="18" charset="-127"/>
              <a:ea typeface="HY견고딕" panose="02030600000101010101" pitchFamily="18" charset="-127"/>
            </a:rPr>
            <a:t>tv</a:t>
          </a:r>
          <a:endParaRPr lang="ko-KR" altLang="en-US" sz="300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FB94EB13-69E2-4491-8E55-9D3BA88DC413}" type="parTrans" cxnId="{122A20B1-85A3-485E-B445-CAC87DE2DA8A}">
      <dgm:prSet/>
      <dgm:spPr/>
      <dgm:t>
        <a:bodyPr/>
        <a:lstStyle/>
        <a:p>
          <a:pPr latinLnBrk="1"/>
          <a:endParaRPr lang="ko-KR" altLang="en-US" sz="3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A5B06807-2335-4F9E-9020-A943DF46D676}" type="sibTrans" cxnId="{122A20B1-85A3-485E-B445-CAC87DE2DA8A}">
      <dgm:prSet/>
      <dgm:spPr/>
      <dgm:t>
        <a:bodyPr/>
        <a:lstStyle/>
        <a:p>
          <a:pPr latinLnBrk="1"/>
          <a:endParaRPr lang="ko-KR" altLang="en-US" sz="3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99980BFB-DABD-4444-BBA0-7BA2E10FE87D}">
      <dgm:prSet phldrT="[텍스트]" custT="1"/>
      <dgm:spPr/>
      <dgm:t>
        <a:bodyPr/>
        <a:lstStyle/>
        <a:p>
          <a:pPr latinLnBrk="1"/>
          <a:r>
            <a:rPr lang="ko-KR" altLang="en-US" sz="30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로봇</a:t>
          </a:r>
          <a:endParaRPr lang="en-US" altLang="ko-KR" sz="30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sz="30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청소기</a:t>
          </a:r>
          <a:endParaRPr lang="ko-KR" altLang="en-US" sz="300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06AEB330-6F72-46B3-ACD6-D77477593FCA}" type="parTrans" cxnId="{29E23533-FA92-4B78-885D-1783C0AB0A9D}">
      <dgm:prSet/>
      <dgm:spPr/>
      <dgm:t>
        <a:bodyPr/>
        <a:lstStyle/>
        <a:p>
          <a:pPr latinLnBrk="1"/>
          <a:endParaRPr lang="ko-KR" altLang="en-US" sz="3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D0F47012-A5F6-433D-B1E9-8DA1B759020C}" type="sibTrans" cxnId="{29E23533-FA92-4B78-885D-1783C0AB0A9D}">
      <dgm:prSet/>
      <dgm:spPr/>
      <dgm:t>
        <a:bodyPr/>
        <a:lstStyle/>
        <a:p>
          <a:pPr latinLnBrk="1"/>
          <a:endParaRPr lang="ko-KR" altLang="en-US" sz="3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305FAC8F-92E6-4FA4-9193-6E5EFE0E052C}">
      <dgm:prSet phldrT="[텍스트]" custT="1"/>
      <dgm:spPr/>
      <dgm:t>
        <a:bodyPr/>
        <a:lstStyle/>
        <a:p>
          <a:pPr latinLnBrk="1"/>
          <a:r>
            <a:rPr lang="ko-KR" altLang="en-US" sz="30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에어컨</a:t>
          </a:r>
          <a:endParaRPr lang="ko-KR" altLang="en-US" sz="300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3F65AC56-C6C1-4F79-BEEB-574F78E064C2}" type="parTrans" cxnId="{38A733F4-DDDB-4737-BA3F-C7B315D071CA}">
      <dgm:prSet/>
      <dgm:spPr/>
      <dgm:t>
        <a:bodyPr/>
        <a:lstStyle/>
        <a:p>
          <a:pPr latinLnBrk="1"/>
          <a:endParaRPr lang="ko-KR" altLang="en-US" sz="3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39A95CAC-2F3F-48D1-93A4-A5F76939F25B}" type="sibTrans" cxnId="{38A733F4-DDDB-4737-BA3F-C7B315D071CA}">
      <dgm:prSet/>
      <dgm:spPr/>
      <dgm:t>
        <a:bodyPr/>
        <a:lstStyle/>
        <a:p>
          <a:pPr latinLnBrk="1"/>
          <a:endParaRPr lang="ko-KR" altLang="en-US" sz="3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567C3B67-AB64-4447-9139-C33803EB7776}" type="pres">
      <dgm:prSet presAssocID="{49A4A359-6696-44DA-83FE-A3667631C7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287CA7-1F07-49BD-BA80-D90DEE708455}" type="pres">
      <dgm:prSet presAssocID="{FA0AA2F6-6215-41F1-8D0C-FB3FE9CFA627}" presName="centerShape" presStyleLbl="node0" presStyleIdx="0" presStyleCnt="1" custLinFactNeighborX="-5140" custLinFactNeighborY="7343"/>
      <dgm:spPr/>
      <dgm:t>
        <a:bodyPr/>
        <a:lstStyle/>
        <a:p>
          <a:pPr latinLnBrk="1"/>
          <a:endParaRPr lang="ko-KR" altLang="en-US"/>
        </a:p>
      </dgm:t>
    </dgm:pt>
    <dgm:pt modelId="{721BD606-14D1-47C7-BE00-28BC8B0D4CB9}" type="pres">
      <dgm:prSet presAssocID="{FB94EB13-69E2-4491-8E55-9D3BA88DC413}" presName="parTrans" presStyleLbl="bg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E36FC476-E93A-4B1D-BECC-F24F72232A0E}" type="pres">
      <dgm:prSet presAssocID="{57F09553-C218-4B5E-B522-4B72685EC9B5}" presName="node" presStyleLbl="node1" presStyleIdx="0" presStyleCnt="3" custRadScaleRad="131547" custRadScaleInc="-1189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EDC9FE-54E3-4DBB-966D-8916620C432A}" type="pres">
      <dgm:prSet presAssocID="{06AEB330-6F72-46B3-ACD6-D77477593FCA}" presName="parTrans" presStyleLbl="bg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C575ECE-4BED-43B2-9DD5-08F02D39EF4C}" type="pres">
      <dgm:prSet presAssocID="{99980BFB-DABD-4444-BBA0-7BA2E10FE87D}" presName="node" presStyleLbl="node1" presStyleIdx="1" presStyleCnt="3" custRadScaleRad="103694" custRadScaleInc="-2214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AFC337-F77F-4CFB-8FB2-BA7786A17E7D}" type="pres">
      <dgm:prSet presAssocID="{3F65AC56-C6C1-4F79-BEEB-574F78E064C2}" presName="parTrans" presStyleLbl="bg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CDBEA15F-71CF-4592-BF5D-A86EE8F9694F}" type="pres">
      <dgm:prSet presAssocID="{305FAC8F-92E6-4FA4-9193-6E5EFE0E052C}" presName="node" presStyleLbl="node1" presStyleIdx="2" presStyleCnt="3" custRadScaleRad="123002" custRadScaleInc="376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D8ACB29-8DD3-4813-AE4C-0D34D36B286F}" type="presOf" srcId="{FB94EB13-69E2-4491-8E55-9D3BA88DC413}" destId="{721BD606-14D1-47C7-BE00-28BC8B0D4CB9}" srcOrd="0" destOrd="0" presId="urn:microsoft.com/office/officeart/2005/8/layout/radial4"/>
    <dgm:cxn modelId="{E8C3B3BE-3C38-4D98-9782-5BE00F875F76}" type="presOf" srcId="{06AEB330-6F72-46B3-ACD6-D77477593FCA}" destId="{42EDC9FE-54E3-4DBB-966D-8916620C432A}" srcOrd="0" destOrd="0" presId="urn:microsoft.com/office/officeart/2005/8/layout/radial4"/>
    <dgm:cxn modelId="{29E23533-FA92-4B78-885D-1783C0AB0A9D}" srcId="{FA0AA2F6-6215-41F1-8D0C-FB3FE9CFA627}" destId="{99980BFB-DABD-4444-BBA0-7BA2E10FE87D}" srcOrd="1" destOrd="0" parTransId="{06AEB330-6F72-46B3-ACD6-D77477593FCA}" sibTransId="{D0F47012-A5F6-433D-B1E9-8DA1B759020C}"/>
    <dgm:cxn modelId="{122A20B1-85A3-485E-B445-CAC87DE2DA8A}" srcId="{FA0AA2F6-6215-41F1-8D0C-FB3FE9CFA627}" destId="{57F09553-C218-4B5E-B522-4B72685EC9B5}" srcOrd="0" destOrd="0" parTransId="{FB94EB13-69E2-4491-8E55-9D3BA88DC413}" sibTransId="{A5B06807-2335-4F9E-9020-A943DF46D676}"/>
    <dgm:cxn modelId="{F854E58E-209F-4F1F-8339-3B8E1119995D}" type="presOf" srcId="{49A4A359-6696-44DA-83FE-A3667631C7CF}" destId="{567C3B67-AB64-4447-9139-C33803EB7776}" srcOrd="0" destOrd="0" presId="urn:microsoft.com/office/officeart/2005/8/layout/radial4"/>
    <dgm:cxn modelId="{5FD8DBB3-FA13-4ECA-ABDD-E45FE87AD79F}" type="presOf" srcId="{3F65AC56-C6C1-4F79-BEEB-574F78E064C2}" destId="{F5AFC337-F77F-4CFB-8FB2-BA7786A17E7D}" srcOrd="0" destOrd="0" presId="urn:microsoft.com/office/officeart/2005/8/layout/radial4"/>
    <dgm:cxn modelId="{38A733F4-DDDB-4737-BA3F-C7B315D071CA}" srcId="{FA0AA2F6-6215-41F1-8D0C-FB3FE9CFA627}" destId="{305FAC8F-92E6-4FA4-9193-6E5EFE0E052C}" srcOrd="2" destOrd="0" parTransId="{3F65AC56-C6C1-4F79-BEEB-574F78E064C2}" sibTransId="{39A95CAC-2F3F-48D1-93A4-A5F76939F25B}"/>
    <dgm:cxn modelId="{61C891CC-02A1-4F87-9B7E-959B2641653C}" type="presOf" srcId="{FA0AA2F6-6215-41F1-8D0C-FB3FE9CFA627}" destId="{DF287CA7-1F07-49BD-BA80-D90DEE708455}" srcOrd="0" destOrd="0" presId="urn:microsoft.com/office/officeart/2005/8/layout/radial4"/>
    <dgm:cxn modelId="{0169FF55-E7D1-4391-BA22-6A81D0E607D1}" type="presOf" srcId="{57F09553-C218-4B5E-B522-4B72685EC9B5}" destId="{E36FC476-E93A-4B1D-BECC-F24F72232A0E}" srcOrd="0" destOrd="0" presId="urn:microsoft.com/office/officeart/2005/8/layout/radial4"/>
    <dgm:cxn modelId="{EAA4FBC8-CBE4-48F8-A33C-213B27B136C3}" type="presOf" srcId="{305FAC8F-92E6-4FA4-9193-6E5EFE0E052C}" destId="{CDBEA15F-71CF-4592-BF5D-A86EE8F9694F}" srcOrd="0" destOrd="0" presId="urn:microsoft.com/office/officeart/2005/8/layout/radial4"/>
    <dgm:cxn modelId="{2C4CB68D-EA72-415B-82D6-AB610D9921AC}" type="presOf" srcId="{99980BFB-DABD-4444-BBA0-7BA2E10FE87D}" destId="{DC575ECE-4BED-43B2-9DD5-08F02D39EF4C}" srcOrd="0" destOrd="0" presId="urn:microsoft.com/office/officeart/2005/8/layout/radial4"/>
    <dgm:cxn modelId="{F0B73DBE-1F1E-4D5A-94CA-46997BB25BBC}" srcId="{49A4A359-6696-44DA-83FE-A3667631C7CF}" destId="{FA0AA2F6-6215-41F1-8D0C-FB3FE9CFA627}" srcOrd="0" destOrd="0" parTransId="{36CF475E-A0A2-4B9F-AAC4-23E057DD3D77}" sibTransId="{E6BAA968-9A7F-4D0E-9234-03728DDD66F1}"/>
    <dgm:cxn modelId="{96D0DB69-801B-49D8-88CC-EB2079AEBCDA}" type="presParOf" srcId="{567C3B67-AB64-4447-9139-C33803EB7776}" destId="{DF287CA7-1F07-49BD-BA80-D90DEE708455}" srcOrd="0" destOrd="0" presId="urn:microsoft.com/office/officeart/2005/8/layout/radial4"/>
    <dgm:cxn modelId="{13B86489-F940-41B8-A505-B2C6FE197D86}" type="presParOf" srcId="{567C3B67-AB64-4447-9139-C33803EB7776}" destId="{721BD606-14D1-47C7-BE00-28BC8B0D4CB9}" srcOrd="1" destOrd="0" presId="urn:microsoft.com/office/officeart/2005/8/layout/radial4"/>
    <dgm:cxn modelId="{68E16F52-5938-4A52-9D39-6A5AB6CE06C1}" type="presParOf" srcId="{567C3B67-AB64-4447-9139-C33803EB7776}" destId="{E36FC476-E93A-4B1D-BECC-F24F72232A0E}" srcOrd="2" destOrd="0" presId="urn:microsoft.com/office/officeart/2005/8/layout/radial4"/>
    <dgm:cxn modelId="{CFC8DFD8-D5F1-47C3-9F8E-8B14F3AA3B2A}" type="presParOf" srcId="{567C3B67-AB64-4447-9139-C33803EB7776}" destId="{42EDC9FE-54E3-4DBB-966D-8916620C432A}" srcOrd="3" destOrd="0" presId="urn:microsoft.com/office/officeart/2005/8/layout/radial4"/>
    <dgm:cxn modelId="{0D99A2CC-10F4-40F7-9D68-DF85E3A0C5EC}" type="presParOf" srcId="{567C3B67-AB64-4447-9139-C33803EB7776}" destId="{DC575ECE-4BED-43B2-9DD5-08F02D39EF4C}" srcOrd="4" destOrd="0" presId="urn:microsoft.com/office/officeart/2005/8/layout/radial4"/>
    <dgm:cxn modelId="{FCD3F01D-80A9-4AB7-8A8A-3FAD01AE4287}" type="presParOf" srcId="{567C3B67-AB64-4447-9139-C33803EB7776}" destId="{F5AFC337-F77F-4CFB-8FB2-BA7786A17E7D}" srcOrd="5" destOrd="0" presId="urn:microsoft.com/office/officeart/2005/8/layout/radial4"/>
    <dgm:cxn modelId="{13AA706B-0BCB-4A69-B6D6-5880E5E3EAF5}" type="presParOf" srcId="{567C3B67-AB64-4447-9139-C33803EB7776}" destId="{CDBEA15F-71CF-4592-BF5D-A86EE8F9694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A4A359-6696-44DA-83FE-A3667631C7C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FA0AA2F6-6215-41F1-8D0C-FB3FE9CFA627}">
      <dgm:prSet phldrT="[텍스트]" custT="1"/>
      <dgm:spPr/>
      <dgm:t>
        <a:bodyPr/>
        <a:lstStyle/>
        <a:p>
          <a:pPr latinLnBrk="1"/>
          <a:r>
            <a:rPr lang="ko-KR" altLang="en-US" sz="30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인터넷</a:t>
          </a:r>
          <a:endParaRPr lang="ko-KR" altLang="en-US" sz="300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36CF475E-A0A2-4B9F-AAC4-23E057DD3D77}" type="parTrans" cxnId="{F0B73DBE-1F1E-4D5A-94CA-46997BB25BBC}">
      <dgm:prSet/>
      <dgm:spPr/>
      <dgm:t>
        <a:bodyPr/>
        <a:lstStyle/>
        <a:p>
          <a:pPr latinLnBrk="1"/>
          <a:endParaRPr lang="ko-KR" altLang="en-US" sz="3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E6BAA968-9A7F-4D0E-9234-03728DDD66F1}" type="sibTrans" cxnId="{F0B73DBE-1F1E-4D5A-94CA-46997BB25BBC}">
      <dgm:prSet/>
      <dgm:spPr/>
      <dgm:t>
        <a:bodyPr/>
        <a:lstStyle/>
        <a:p>
          <a:pPr latinLnBrk="1"/>
          <a:endParaRPr lang="ko-KR" altLang="en-US" sz="3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57F09553-C218-4B5E-B522-4B72685EC9B5}">
      <dgm:prSet phldrT="[텍스트]" custT="1"/>
      <dgm:spPr/>
      <dgm:t>
        <a:bodyPr/>
        <a:lstStyle/>
        <a:p>
          <a:pPr latinLnBrk="1"/>
          <a:r>
            <a:rPr lang="ko-KR" altLang="en-US" sz="30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스마트</a:t>
          </a:r>
          <a:r>
            <a:rPr lang="en-US" altLang="ko-KR" sz="3000" dirty="0" err="1" smtClean="0">
              <a:latin typeface="HY견고딕" panose="02030600000101010101" pitchFamily="18" charset="-127"/>
              <a:ea typeface="HY견고딕" panose="02030600000101010101" pitchFamily="18" charset="-127"/>
            </a:rPr>
            <a:t>tv</a:t>
          </a:r>
          <a:endParaRPr lang="ko-KR" altLang="en-US" sz="300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FB94EB13-69E2-4491-8E55-9D3BA88DC413}" type="parTrans" cxnId="{122A20B1-85A3-485E-B445-CAC87DE2DA8A}">
      <dgm:prSet/>
      <dgm:spPr/>
      <dgm:t>
        <a:bodyPr/>
        <a:lstStyle/>
        <a:p>
          <a:pPr latinLnBrk="1"/>
          <a:endParaRPr lang="ko-KR" altLang="en-US" sz="3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A5B06807-2335-4F9E-9020-A943DF46D676}" type="sibTrans" cxnId="{122A20B1-85A3-485E-B445-CAC87DE2DA8A}">
      <dgm:prSet/>
      <dgm:spPr/>
      <dgm:t>
        <a:bodyPr/>
        <a:lstStyle/>
        <a:p>
          <a:pPr latinLnBrk="1"/>
          <a:endParaRPr lang="ko-KR" altLang="en-US" sz="3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99980BFB-DABD-4444-BBA0-7BA2E10FE87D}">
      <dgm:prSet phldrT="[텍스트]" custT="1"/>
      <dgm:spPr/>
      <dgm:t>
        <a:bodyPr/>
        <a:lstStyle/>
        <a:p>
          <a:pPr latinLnBrk="1"/>
          <a:r>
            <a:rPr lang="ko-KR" altLang="en-US" sz="30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로봇</a:t>
          </a:r>
          <a:endParaRPr lang="en-US" altLang="ko-KR" sz="30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sz="30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청소기</a:t>
          </a:r>
          <a:endParaRPr lang="ko-KR" altLang="en-US" sz="300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06AEB330-6F72-46B3-ACD6-D77477593FCA}" type="parTrans" cxnId="{29E23533-FA92-4B78-885D-1783C0AB0A9D}">
      <dgm:prSet/>
      <dgm:spPr/>
      <dgm:t>
        <a:bodyPr/>
        <a:lstStyle/>
        <a:p>
          <a:pPr latinLnBrk="1"/>
          <a:endParaRPr lang="ko-KR" altLang="en-US" sz="3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D0F47012-A5F6-433D-B1E9-8DA1B759020C}" type="sibTrans" cxnId="{29E23533-FA92-4B78-885D-1783C0AB0A9D}">
      <dgm:prSet/>
      <dgm:spPr/>
      <dgm:t>
        <a:bodyPr/>
        <a:lstStyle/>
        <a:p>
          <a:pPr latinLnBrk="1"/>
          <a:endParaRPr lang="ko-KR" altLang="en-US" sz="3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305FAC8F-92E6-4FA4-9193-6E5EFE0E052C}">
      <dgm:prSet phldrT="[텍스트]" custT="1"/>
      <dgm:spPr/>
      <dgm:t>
        <a:bodyPr/>
        <a:lstStyle/>
        <a:p>
          <a:pPr latinLnBrk="1"/>
          <a:r>
            <a:rPr lang="ko-KR" altLang="en-US" sz="30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에어컨</a:t>
          </a:r>
          <a:endParaRPr lang="ko-KR" altLang="en-US" sz="300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3F65AC56-C6C1-4F79-BEEB-574F78E064C2}" type="parTrans" cxnId="{38A733F4-DDDB-4737-BA3F-C7B315D071CA}">
      <dgm:prSet/>
      <dgm:spPr/>
      <dgm:t>
        <a:bodyPr/>
        <a:lstStyle/>
        <a:p>
          <a:pPr latinLnBrk="1"/>
          <a:endParaRPr lang="ko-KR" altLang="en-US" sz="3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39A95CAC-2F3F-48D1-93A4-A5F76939F25B}" type="sibTrans" cxnId="{38A733F4-DDDB-4737-BA3F-C7B315D071CA}">
      <dgm:prSet/>
      <dgm:spPr/>
      <dgm:t>
        <a:bodyPr/>
        <a:lstStyle/>
        <a:p>
          <a:pPr latinLnBrk="1"/>
          <a:endParaRPr lang="ko-KR" altLang="en-US" sz="3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567C3B67-AB64-4447-9139-C33803EB7776}" type="pres">
      <dgm:prSet presAssocID="{49A4A359-6696-44DA-83FE-A3667631C7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287CA7-1F07-49BD-BA80-D90DEE708455}" type="pres">
      <dgm:prSet presAssocID="{FA0AA2F6-6215-41F1-8D0C-FB3FE9CFA627}" presName="centerShape" presStyleLbl="node0" presStyleIdx="0" presStyleCnt="1" custLinFactNeighborX="-40504" custLinFactNeighborY="-1166"/>
      <dgm:spPr/>
      <dgm:t>
        <a:bodyPr/>
        <a:lstStyle/>
        <a:p>
          <a:pPr latinLnBrk="1"/>
          <a:endParaRPr lang="ko-KR" altLang="en-US"/>
        </a:p>
      </dgm:t>
    </dgm:pt>
    <dgm:pt modelId="{721BD606-14D1-47C7-BE00-28BC8B0D4CB9}" type="pres">
      <dgm:prSet presAssocID="{FB94EB13-69E2-4491-8E55-9D3BA88DC413}" presName="parTrans" presStyleLbl="bg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E36FC476-E93A-4B1D-BECC-F24F72232A0E}" type="pres">
      <dgm:prSet presAssocID="{57F09553-C218-4B5E-B522-4B72685EC9B5}" presName="node" presStyleLbl="node1" presStyleIdx="0" presStyleCnt="3" custRadScaleRad="179948" custRadScaleInc="-1342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EDC9FE-54E3-4DBB-966D-8916620C432A}" type="pres">
      <dgm:prSet presAssocID="{06AEB330-6F72-46B3-ACD6-D77477593FCA}" presName="parTrans" presStyleLbl="bg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C575ECE-4BED-43B2-9DD5-08F02D39EF4C}" type="pres">
      <dgm:prSet presAssocID="{99980BFB-DABD-4444-BBA0-7BA2E10FE87D}" presName="node" presStyleLbl="node1" presStyleIdx="1" presStyleCnt="3" custRadScaleRad="115023" custRadScaleInc="-6271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AFC337-F77F-4CFB-8FB2-BA7786A17E7D}" type="pres">
      <dgm:prSet presAssocID="{3F65AC56-C6C1-4F79-BEEB-574F78E064C2}" presName="parTrans" presStyleLbl="bg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CDBEA15F-71CF-4592-BF5D-A86EE8F9694F}" type="pres">
      <dgm:prSet presAssocID="{305FAC8F-92E6-4FA4-9193-6E5EFE0E052C}" presName="node" presStyleLbl="node1" presStyleIdx="2" presStyleCnt="3" custRadScaleRad="92370" custRadScaleInc="-968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9E23533-FA92-4B78-885D-1783C0AB0A9D}" srcId="{FA0AA2F6-6215-41F1-8D0C-FB3FE9CFA627}" destId="{99980BFB-DABD-4444-BBA0-7BA2E10FE87D}" srcOrd="1" destOrd="0" parTransId="{06AEB330-6F72-46B3-ACD6-D77477593FCA}" sibTransId="{D0F47012-A5F6-433D-B1E9-8DA1B759020C}"/>
    <dgm:cxn modelId="{B9CDFEE5-AF5E-4E8A-AEC2-A9C8D1BEEB6A}" type="presOf" srcId="{99980BFB-DABD-4444-BBA0-7BA2E10FE87D}" destId="{DC575ECE-4BED-43B2-9DD5-08F02D39EF4C}" srcOrd="0" destOrd="0" presId="urn:microsoft.com/office/officeart/2005/8/layout/radial4"/>
    <dgm:cxn modelId="{122A20B1-85A3-485E-B445-CAC87DE2DA8A}" srcId="{FA0AA2F6-6215-41F1-8D0C-FB3FE9CFA627}" destId="{57F09553-C218-4B5E-B522-4B72685EC9B5}" srcOrd="0" destOrd="0" parTransId="{FB94EB13-69E2-4491-8E55-9D3BA88DC413}" sibTransId="{A5B06807-2335-4F9E-9020-A943DF46D676}"/>
    <dgm:cxn modelId="{11B55B77-7EDE-45FB-B09A-C715D1B26805}" type="presOf" srcId="{FA0AA2F6-6215-41F1-8D0C-FB3FE9CFA627}" destId="{DF287CA7-1F07-49BD-BA80-D90DEE708455}" srcOrd="0" destOrd="0" presId="urn:microsoft.com/office/officeart/2005/8/layout/radial4"/>
    <dgm:cxn modelId="{A9676802-60AA-40D9-9E6D-8B85BA21502C}" type="presOf" srcId="{3F65AC56-C6C1-4F79-BEEB-574F78E064C2}" destId="{F5AFC337-F77F-4CFB-8FB2-BA7786A17E7D}" srcOrd="0" destOrd="0" presId="urn:microsoft.com/office/officeart/2005/8/layout/radial4"/>
    <dgm:cxn modelId="{1B1364BA-513F-4C42-B346-8E2666ACEF2A}" type="presOf" srcId="{57F09553-C218-4B5E-B522-4B72685EC9B5}" destId="{E36FC476-E93A-4B1D-BECC-F24F72232A0E}" srcOrd="0" destOrd="0" presId="urn:microsoft.com/office/officeart/2005/8/layout/radial4"/>
    <dgm:cxn modelId="{38A733F4-DDDB-4737-BA3F-C7B315D071CA}" srcId="{FA0AA2F6-6215-41F1-8D0C-FB3FE9CFA627}" destId="{305FAC8F-92E6-4FA4-9193-6E5EFE0E052C}" srcOrd="2" destOrd="0" parTransId="{3F65AC56-C6C1-4F79-BEEB-574F78E064C2}" sibTransId="{39A95CAC-2F3F-48D1-93A4-A5F76939F25B}"/>
    <dgm:cxn modelId="{FA61455D-74D7-489A-9D91-4470D60BD5B1}" type="presOf" srcId="{305FAC8F-92E6-4FA4-9193-6E5EFE0E052C}" destId="{CDBEA15F-71CF-4592-BF5D-A86EE8F9694F}" srcOrd="0" destOrd="0" presId="urn:microsoft.com/office/officeart/2005/8/layout/radial4"/>
    <dgm:cxn modelId="{D53D3628-86AA-419C-B074-162F815CF79A}" type="presOf" srcId="{FB94EB13-69E2-4491-8E55-9D3BA88DC413}" destId="{721BD606-14D1-47C7-BE00-28BC8B0D4CB9}" srcOrd="0" destOrd="0" presId="urn:microsoft.com/office/officeart/2005/8/layout/radial4"/>
    <dgm:cxn modelId="{F0040C98-3840-43F7-94B9-1D99F5C973BC}" type="presOf" srcId="{06AEB330-6F72-46B3-ACD6-D77477593FCA}" destId="{42EDC9FE-54E3-4DBB-966D-8916620C432A}" srcOrd="0" destOrd="0" presId="urn:microsoft.com/office/officeart/2005/8/layout/radial4"/>
    <dgm:cxn modelId="{473D6A88-61F6-4FC7-A5DB-5CFE5D5559C9}" type="presOf" srcId="{49A4A359-6696-44DA-83FE-A3667631C7CF}" destId="{567C3B67-AB64-4447-9139-C33803EB7776}" srcOrd="0" destOrd="0" presId="urn:microsoft.com/office/officeart/2005/8/layout/radial4"/>
    <dgm:cxn modelId="{F0B73DBE-1F1E-4D5A-94CA-46997BB25BBC}" srcId="{49A4A359-6696-44DA-83FE-A3667631C7CF}" destId="{FA0AA2F6-6215-41F1-8D0C-FB3FE9CFA627}" srcOrd="0" destOrd="0" parTransId="{36CF475E-A0A2-4B9F-AAC4-23E057DD3D77}" sibTransId="{E6BAA968-9A7F-4D0E-9234-03728DDD66F1}"/>
    <dgm:cxn modelId="{67EB95D5-660C-4E2A-B8AB-48BFFEC843BE}" type="presParOf" srcId="{567C3B67-AB64-4447-9139-C33803EB7776}" destId="{DF287CA7-1F07-49BD-BA80-D90DEE708455}" srcOrd="0" destOrd="0" presId="urn:microsoft.com/office/officeart/2005/8/layout/radial4"/>
    <dgm:cxn modelId="{E6F794DD-D721-4C20-8736-1AD9FD40A637}" type="presParOf" srcId="{567C3B67-AB64-4447-9139-C33803EB7776}" destId="{721BD606-14D1-47C7-BE00-28BC8B0D4CB9}" srcOrd="1" destOrd="0" presId="urn:microsoft.com/office/officeart/2005/8/layout/radial4"/>
    <dgm:cxn modelId="{86386156-FEE0-48EA-B49C-E836ECBBF39A}" type="presParOf" srcId="{567C3B67-AB64-4447-9139-C33803EB7776}" destId="{E36FC476-E93A-4B1D-BECC-F24F72232A0E}" srcOrd="2" destOrd="0" presId="urn:microsoft.com/office/officeart/2005/8/layout/radial4"/>
    <dgm:cxn modelId="{11CF10C4-7016-4067-83C3-8CA26925701A}" type="presParOf" srcId="{567C3B67-AB64-4447-9139-C33803EB7776}" destId="{42EDC9FE-54E3-4DBB-966D-8916620C432A}" srcOrd="3" destOrd="0" presId="urn:microsoft.com/office/officeart/2005/8/layout/radial4"/>
    <dgm:cxn modelId="{8769FB74-C336-409A-A006-FF5A432C9B91}" type="presParOf" srcId="{567C3B67-AB64-4447-9139-C33803EB7776}" destId="{DC575ECE-4BED-43B2-9DD5-08F02D39EF4C}" srcOrd="4" destOrd="0" presId="urn:microsoft.com/office/officeart/2005/8/layout/radial4"/>
    <dgm:cxn modelId="{454EA63B-A02B-4A49-9667-6CFE9B82F696}" type="presParOf" srcId="{567C3B67-AB64-4447-9139-C33803EB7776}" destId="{F5AFC337-F77F-4CFB-8FB2-BA7786A17E7D}" srcOrd="5" destOrd="0" presId="urn:microsoft.com/office/officeart/2005/8/layout/radial4"/>
    <dgm:cxn modelId="{1A5EB11F-4641-4029-ABE5-F1D954A2C5FA}" type="presParOf" srcId="{567C3B67-AB64-4447-9139-C33803EB7776}" destId="{CDBEA15F-71CF-4592-BF5D-A86EE8F9694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6BCD-5CB9-4068-921C-63AA392C23D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349A3A0-6F7F-4074-B705-A724380A2F38}">
      <dgm:prSet phldrT="[텍스트]"/>
      <dgm:spPr>
        <a:solidFill>
          <a:schemeClr val="accent2">
            <a:lumMod val="60000"/>
            <a:lumOff val="40000"/>
          </a:schemeClr>
        </a:solidFill>
        <a:ln>
          <a:solidFill>
            <a:schemeClr val="lt1">
              <a:hueOff val="0"/>
              <a:satOff val="0"/>
              <a:lumOff val="0"/>
              <a:alpha val="99000"/>
            </a:schemeClr>
          </a:solidFill>
        </a:ln>
      </dgm:spPr>
      <dgm:t>
        <a:bodyPr/>
        <a:lstStyle/>
        <a:p>
          <a:pPr latinLnBrk="1"/>
          <a:r>
            <a:rPr lang="ko-KR" altLang="en-US" dirty="0" smtClean="0"/>
            <a:t>사생활노출</a:t>
          </a:r>
          <a:endParaRPr lang="ko-KR" altLang="en-US" dirty="0"/>
        </a:p>
      </dgm:t>
    </dgm:pt>
    <dgm:pt modelId="{23078FBC-1A68-42DB-9427-7B14615D0A2E}" type="parTrans" cxnId="{C3B518BF-A4B1-47DF-A4DE-BF39698E0587}">
      <dgm:prSet/>
      <dgm:spPr/>
      <dgm:t>
        <a:bodyPr/>
        <a:lstStyle/>
        <a:p>
          <a:pPr latinLnBrk="1"/>
          <a:endParaRPr lang="ko-KR" altLang="en-US"/>
        </a:p>
      </dgm:t>
    </dgm:pt>
    <dgm:pt modelId="{EC46DD2C-207E-4E4E-8F29-5C1023C28F53}" type="sibTrans" cxnId="{C3B518BF-A4B1-47DF-A4DE-BF39698E0587}">
      <dgm:prSet/>
      <dgm:spPr/>
      <dgm:t>
        <a:bodyPr/>
        <a:lstStyle/>
        <a:p>
          <a:pPr latinLnBrk="1"/>
          <a:endParaRPr lang="ko-KR" altLang="en-US"/>
        </a:p>
      </dgm:t>
    </dgm:pt>
    <dgm:pt modelId="{E4664C90-8836-4E47-BF40-89EE0FD6131C}">
      <dgm:prSet phldrT="[텍스트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개인정보유출</a:t>
          </a:r>
          <a:endParaRPr lang="ko-KR" altLang="en-US" dirty="0"/>
        </a:p>
      </dgm:t>
    </dgm:pt>
    <dgm:pt modelId="{8070625C-0F51-49CC-B1CC-82525A8DA561}" type="parTrans" cxnId="{435407FD-C187-43DE-95DB-F11672CA3E9D}">
      <dgm:prSet/>
      <dgm:spPr/>
      <dgm:t>
        <a:bodyPr/>
        <a:lstStyle/>
        <a:p>
          <a:pPr latinLnBrk="1"/>
          <a:endParaRPr lang="ko-KR" altLang="en-US"/>
        </a:p>
      </dgm:t>
    </dgm:pt>
    <dgm:pt modelId="{64A4D22D-0639-4D13-B184-EA8081238AAE}" type="sibTrans" cxnId="{435407FD-C187-43DE-95DB-F11672CA3E9D}">
      <dgm:prSet/>
      <dgm:spPr/>
      <dgm:t>
        <a:bodyPr/>
        <a:lstStyle/>
        <a:p>
          <a:pPr latinLnBrk="1"/>
          <a:endParaRPr lang="ko-KR" altLang="en-US"/>
        </a:p>
      </dgm:t>
    </dgm:pt>
    <dgm:pt modelId="{F3BDF729-769C-4A1D-A4AE-D1ED53D168FF}" type="pres">
      <dgm:prSet presAssocID="{08476BCD-5CB9-4068-921C-63AA392C23DA}" presName="linearFlow" presStyleCnt="0">
        <dgm:presLayoutVars>
          <dgm:dir/>
          <dgm:resizeHandles val="exact"/>
        </dgm:presLayoutVars>
      </dgm:prSet>
      <dgm:spPr/>
    </dgm:pt>
    <dgm:pt modelId="{72F2FEE4-67E6-405D-84C4-2ADDE0F91F81}" type="pres">
      <dgm:prSet presAssocID="{9349A3A0-6F7F-4074-B705-A724380A2F38}" presName="composite" presStyleCnt="0"/>
      <dgm:spPr/>
    </dgm:pt>
    <dgm:pt modelId="{56B75573-759D-4B3D-891E-C42B84DDC8D3}" type="pres">
      <dgm:prSet presAssocID="{9349A3A0-6F7F-4074-B705-A724380A2F38}" presName="imgShp" presStyleLbl="fgImgPlace1" presStyleIdx="0" presStyleCnt="2" custLinFactNeighborX="-12738" custLinFactNeighborY="9614"/>
      <dgm:spPr>
        <a:noFill/>
      </dgm:spPr>
    </dgm:pt>
    <dgm:pt modelId="{E130E176-BBDB-455E-AC49-4FA609317B55}" type="pres">
      <dgm:prSet presAssocID="{9349A3A0-6F7F-4074-B705-A724380A2F38}" presName="txShp" presStyleLbl="node1" presStyleIdx="0" presStyleCnt="2" custScaleX="113090" custLinFactNeighborX="-462" custLinFactNeighborY="100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CC600B-004A-42D8-9A9C-BAA9E8A28BF3}" type="pres">
      <dgm:prSet presAssocID="{EC46DD2C-207E-4E4E-8F29-5C1023C28F53}" presName="spacing" presStyleCnt="0"/>
      <dgm:spPr/>
    </dgm:pt>
    <dgm:pt modelId="{D2D6A3E3-1AFD-46B8-A32C-FAD79DFE374A}" type="pres">
      <dgm:prSet presAssocID="{E4664C90-8836-4E47-BF40-89EE0FD6131C}" presName="composite" presStyleCnt="0"/>
      <dgm:spPr/>
    </dgm:pt>
    <dgm:pt modelId="{3275E48D-BB03-4E8E-B01D-DF4F9DF28850}" type="pres">
      <dgm:prSet presAssocID="{E4664C90-8836-4E47-BF40-89EE0FD6131C}" presName="imgShp" presStyleLbl="fgImgPlace1" presStyleIdx="1" presStyleCnt="2" custLinFactNeighborX="-3205" custLinFactNeighborY="5546"/>
      <dgm:spPr>
        <a:noFill/>
      </dgm:spPr>
    </dgm:pt>
    <dgm:pt modelId="{506E61DE-0042-4414-925F-D9F6769D2860}" type="pres">
      <dgm:prSet presAssocID="{E4664C90-8836-4E47-BF40-89EE0FD6131C}" presName="txShp" presStyleLbl="node1" presStyleIdx="1" presStyleCnt="2" custScaleX="11046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BA2FA50-02DB-476E-9F6A-29F920183CC8}" type="presOf" srcId="{08476BCD-5CB9-4068-921C-63AA392C23DA}" destId="{F3BDF729-769C-4A1D-A4AE-D1ED53D168FF}" srcOrd="0" destOrd="0" presId="urn:microsoft.com/office/officeart/2005/8/layout/vList3"/>
    <dgm:cxn modelId="{435407FD-C187-43DE-95DB-F11672CA3E9D}" srcId="{08476BCD-5CB9-4068-921C-63AA392C23DA}" destId="{E4664C90-8836-4E47-BF40-89EE0FD6131C}" srcOrd="1" destOrd="0" parTransId="{8070625C-0F51-49CC-B1CC-82525A8DA561}" sibTransId="{64A4D22D-0639-4D13-B184-EA8081238AAE}"/>
    <dgm:cxn modelId="{F44CD16A-F9C9-41A7-81F9-01AC803967A3}" type="presOf" srcId="{9349A3A0-6F7F-4074-B705-A724380A2F38}" destId="{E130E176-BBDB-455E-AC49-4FA609317B55}" srcOrd="0" destOrd="0" presId="urn:microsoft.com/office/officeart/2005/8/layout/vList3"/>
    <dgm:cxn modelId="{BC5DAFE7-DD14-4093-88CF-1745A19652D1}" type="presOf" srcId="{E4664C90-8836-4E47-BF40-89EE0FD6131C}" destId="{506E61DE-0042-4414-925F-D9F6769D2860}" srcOrd="0" destOrd="0" presId="urn:microsoft.com/office/officeart/2005/8/layout/vList3"/>
    <dgm:cxn modelId="{C3B518BF-A4B1-47DF-A4DE-BF39698E0587}" srcId="{08476BCD-5CB9-4068-921C-63AA392C23DA}" destId="{9349A3A0-6F7F-4074-B705-A724380A2F38}" srcOrd="0" destOrd="0" parTransId="{23078FBC-1A68-42DB-9427-7B14615D0A2E}" sibTransId="{EC46DD2C-207E-4E4E-8F29-5C1023C28F53}"/>
    <dgm:cxn modelId="{D2E8B20F-DB12-49CC-8537-21A204A66943}" type="presParOf" srcId="{F3BDF729-769C-4A1D-A4AE-D1ED53D168FF}" destId="{72F2FEE4-67E6-405D-84C4-2ADDE0F91F81}" srcOrd="0" destOrd="0" presId="urn:microsoft.com/office/officeart/2005/8/layout/vList3"/>
    <dgm:cxn modelId="{D0C32705-C232-4964-9E32-C3DF9C2C45C0}" type="presParOf" srcId="{72F2FEE4-67E6-405D-84C4-2ADDE0F91F81}" destId="{56B75573-759D-4B3D-891E-C42B84DDC8D3}" srcOrd="0" destOrd="0" presId="urn:microsoft.com/office/officeart/2005/8/layout/vList3"/>
    <dgm:cxn modelId="{1F6647D9-DA73-4451-9D57-5E52A8E78699}" type="presParOf" srcId="{72F2FEE4-67E6-405D-84C4-2ADDE0F91F81}" destId="{E130E176-BBDB-455E-AC49-4FA609317B55}" srcOrd="1" destOrd="0" presId="urn:microsoft.com/office/officeart/2005/8/layout/vList3"/>
    <dgm:cxn modelId="{DBAD6699-D354-4BAF-A905-77EA1EAD8507}" type="presParOf" srcId="{F3BDF729-769C-4A1D-A4AE-D1ED53D168FF}" destId="{3CCC600B-004A-42D8-9A9C-BAA9E8A28BF3}" srcOrd="1" destOrd="0" presId="urn:microsoft.com/office/officeart/2005/8/layout/vList3"/>
    <dgm:cxn modelId="{B118D763-015F-463F-8DAD-129691E69C2B}" type="presParOf" srcId="{F3BDF729-769C-4A1D-A4AE-D1ED53D168FF}" destId="{D2D6A3E3-1AFD-46B8-A32C-FAD79DFE374A}" srcOrd="2" destOrd="0" presId="urn:microsoft.com/office/officeart/2005/8/layout/vList3"/>
    <dgm:cxn modelId="{B1D9E8F4-C8BE-4FA0-94E6-93B278C73E13}" type="presParOf" srcId="{D2D6A3E3-1AFD-46B8-A32C-FAD79DFE374A}" destId="{3275E48D-BB03-4E8E-B01D-DF4F9DF28850}" srcOrd="0" destOrd="0" presId="urn:microsoft.com/office/officeart/2005/8/layout/vList3"/>
    <dgm:cxn modelId="{ADADEE05-668D-4FA1-AA7A-DA58057C40D5}" type="presParOf" srcId="{D2D6A3E3-1AFD-46B8-A32C-FAD79DFE374A}" destId="{506E61DE-0042-4414-925F-D9F6769D286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A6D183-B4E9-4C0F-A509-F03BC27B7F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36ACE9-F808-4FC3-A173-E579BF18B913}">
      <dgm:prSet phldrT="[텍스트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dirty="0" smtClean="0"/>
            <a:t>부팅</a:t>
          </a:r>
          <a:endParaRPr lang="ko-KR" altLang="en-US" dirty="0"/>
        </a:p>
      </dgm:t>
    </dgm:pt>
    <dgm:pt modelId="{88EACF35-5483-4F6F-9505-50BA8F3A299B}" type="parTrans" cxnId="{CB6EA1E7-8C9F-4B2C-AFFD-B56BF96F1129}">
      <dgm:prSet/>
      <dgm:spPr/>
      <dgm:t>
        <a:bodyPr/>
        <a:lstStyle/>
        <a:p>
          <a:pPr latinLnBrk="1"/>
          <a:endParaRPr lang="ko-KR" altLang="en-US"/>
        </a:p>
      </dgm:t>
    </dgm:pt>
    <dgm:pt modelId="{7160C776-DBCF-4704-9489-A28A813226EE}" type="sibTrans" cxnId="{CB6EA1E7-8C9F-4B2C-AFFD-B56BF96F1129}">
      <dgm:prSet/>
      <dgm:spPr/>
      <dgm:t>
        <a:bodyPr/>
        <a:lstStyle/>
        <a:p>
          <a:pPr latinLnBrk="1"/>
          <a:endParaRPr lang="ko-KR" altLang="en-US"/>
        </a:p>
      </dgm:t>
    </dgm:pt>
    <dgm:pt modelId="{7B1D20A9-8246-4C8D-836E-C1423956FAC7}">
      <dgm:prSet phldrT="[텍스트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dirty="0" err="1" smtClean="0"/>
            <a:t>커널로드</a:t>
          </a:r>
          <a:endParaRPr lang="ko-KR" altLang="en-US" dirty="0"/>
        </a:p>
      </dgm:t>
    </dgm:pt>
    <dgm:pt modelId="{25F5E5E9-5B96-4D76-9EE8-C4C0CC406913}" type="parTrans" cxnId="{F95627F0-4961-416C-A059-9A893F4E376C}">
      <dgm:prSet/>
      <dgm:spPr/>
      <dgm:t>
        <a:bodyPr/>
        <a:lstStyle/>
        <a:p>
          <a:pPr latinLnBrk="1"/>
          <a:endParaRPr lang="ko-KR" altLang="en-US"/>
        </a:p>
      </dgm:t>
    </dgm:pt>
    <dgm:pt modelId="{52294778-7312-4E2B-B276-19620BF53220}" type="sibTrans" cxnId="{F95627F0-4961-416C-A059-9A893F4E376C}">
      <dgm:prSet/>
      <dgm:spPr/>
      <dgm:t>
        <a:bodyPr/>
        <a:lstStyle/>
        <a:p>
          <a:pPr latinLnBrk="1"/>
          <a:endParaRPr lang="ko-KR" altLang="en-US"/>
        </a:p>
      </dgm:t>
    </dgm:pt>
    <dgm:pt modelId="{27B0A26B-2190-4048-AD0A-DA9A34B08568}">
      <dgm:prSet phldrT="[텍스트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dirty="0" smtClean="0"/>
            <a:t>프로그램</a:t>
          </a:r>
          <a:endParaRPr lang="en-US" altLang="ko-KR" dirty="0" smtClean="0"/>
        </a:p>
        <a:p>
          <a:pPr latinLnBrk="1"/>
          <a:r>
            <a:rPr lang="ko-KR" altLang="en-US" dirty="0" smtClean="0"/>
            <a:t>실행</a:t>
          </a:r>
          <a:endParaRPr lang="ko-KR" altLang="en-US" dirty="0"/>
        </a:p>
      </dgm:t>
    </dgm:pt>
    <dgm:pt modelId="{7DF08296-AF3D-4EE0-A943-BB0592EE466F}" type="parTrans" cxnId="{68C1FE6C-7FA0-486E-9670-627A84B9A565}">
      <dgm:prSet/>
      <dgm:spPr/>
      <dgm:t>
        <a:bodyPr/>
        <a:lstStyle/>
        <a:p>
          <a:pPr latinLnBrk="1"/>
          <a:endParaRPr lang="ko-KR" altLang="en-US"/>
        </a:p>
      </dgm:t>
    </dgm:pt>
    <dgm:pt modelId="{4155A985-F5DB-4C88-881D-1E4A2648A484}" type="sibTrans" cxnId="{68C1FE6C-7FA0-486E-9670-627A84B9A565}">
      <dgm:prSet/>
      <dgm:spPr/>
      <dgm:t>
        <a:bodyPr/>
        <a:lstStyle/>
        <a:p>
          <a:pPr latinLnBrk="1"/>
          <a:endParaRPr lang="ko-KR" altLang="en-US"/>
        </a:p>
      </dgm:t>
    </dgm:pt>
    <dgm:pt modelId="{2EF5EC79-7C32-4032-B003-21D9E4994D33}" type="pres">
      <dgm:prSet presAssocID="{37A6D183-B4E9-4C0F-A509-F03BC27B7FF7}" presName="Name0" presStyleCnt="0">
        <dgm:presLayoutVars>
          <dgm:dir/>
          <dgm:resizeHandles val="exact"/>
        </dgm:presLayoutVars>
      </dgm:prSet>
      <dgm:spPr/>
    </dgm:pt>
    <dgm:pt modelId="{B885C7E8-DDDA-4834-82D5-4BE10651A003}" type="pres">
      <dgm:prSet presAssocID="{2536ACE9-F808-4FC3-A173-E579BF18B913}" presName="node" presStyleLbl="node1" presStyleIdx="0" presStyleCnt="3">
        <dgm:presLayoutVars>
          <dgm:bulletEnabled val="1"/>
        </dgm:presLayoutVars>
      </dgm:prSet>
      <dgm:spPr/>
    </dgm:pt>
    <dgm:pt modelId="{5FDD5EDE-16D9-4D51-BFA9-ADC65485AE5F}" type="pres">
      <dgm:prSet presAssocID="{7160C776-DBCF-4704-9489-A28A813226EE}" presName="sibTrans" presStyleLbl="sibTrans2D1" presStyleIdx="0" presStyleCnt="2"/>
      <dgm:spPr/>
    </dgm:pt>
    <dgm:pt modelId="{A5EB5645-04CD-4D13-A02F-64B554899D34}" type="pres">
      <dgm:prSet presAssocID="{7160C776-DBCF-4704-9489-A28A813226EE}" presName="connectorText" presStyleLbl="sibTrans2D1" presStyleIdx="0" presStyleCnt="2"/>
      <dgm:spPr/>
    </dgm:pt>
    <dgm:pt modelId="{01B86586-65C6-4DD5-B804-7E99A0B1D7F6}" type="pres">
      <dgm:prSet presAssocID="{7B1D20A9-8246-4C8D-836E-C1423956FAC7}" presName="node" presStyleLbl="node1" presStyleIdx="1" presStyleCnt="3">
        <dgm:presLayoutVars>
          <dgm:bulletEnabled val="1"/>
        </dgm:presLayoutVars>
      </dgm:prSet>
      <dgm:spPr/>
    </dgm:pt>
    <dgm:pt modelId="{BAB21D4E-B38C-4631-8CA3-6B67C1FBDD5A}" type="pres">
      <dgm:prSet presAssocID="{52294778-7312-4E2B-B276-19620BF53220}" presName="sibTrans" presStyleLbl="sibTrans2D1" presStyleIdx="1" presStyleCnt="2"/>
      <dgm:spPr/>
    </dgm:pt>
    <dgm:pt modelId="{3096AFAE-7D4E-49CE-84BB-C55BD6366E92}" type="pres">
      <dgm:prSet presAssocID="{52294778-7312-4E2B-B276-19620BF53220}" presName="connectorText" presStyleLbl="sibTrans2D1" presStyleIdx="1" presStyleCnt="2"/>
      <dgm:spPr/>
    </dgm:pt>
    <dgm:pt modelId="{C6A019C0-6350-459B-8083-0BBF24BEC34C}" type="pres">
      <dgm:prSet presAssocID="{27B0A26B-2190-4048-AD0A-DA9A34B08568}" presName="node" presStyleLbl="node1" presStyleIdx="2" presStyleCnt="3">
        <dgm:presLayoutVars>
          <dgm:bulletEnabled val="1"/>
        </dgm:presLayoutVars>
      </dgm:prSet>
      <dgm:spPr/>
    </dgm:pt>
  </dgm:ptLst>
  <dgm:cxnLst>
    <dgm:cxn modelId="{CB6EA1E7-8C9F-4B2C-AFFD-B56BF96F1129}" srcId="{37A6D183-B4E9-4C0F-A509-F03BC27B7FF7}" destId="{2536ACE9-F808-4FC3-A173-E579BF18B913}" srcOrd="0" destOrd="0" parTransId="{88EACF35-5483-4F6F-9505-50BA8F3A299B}" sibTransId="{7160C776-DBCF-4704-9489-A28A813226EE}"/>
    <dgm:cxn modelId="{997B4BBA-8960-4D7E-A079-21711175519C}" type="presOf" srcId="{52294778-7312-4E2B-B276-19620BF53220}" destId="{BAB21D4E-B38C-4631-8CA3-6B67C1FBDD5A}" srcOrd="0" destOrd="0" presId="urn:microsoft.com/office/officeart/2005/8/layout/process1"/>
    <dgm:cxn modelId="{68C1FE6C-7FA0-486E-9670-627A84B9A565}" srcId="{37A6D183-B4E9-4C0F-A509-F03BC27B7FF7}" destId="{27B0A26B-2190-4048-AD0A-DA9A34B08568}" srcOrd="2" destOrd="0" parTransId="{7DF08296-AF3D-4EE0-A943-BB0592EE466F}" sibTransId="{4155A985-F5DB-4C88-881D-1E4A2648A484}"/>
    <dgm:cxn modelId="{A5F3CFA3-4D9E-4E46-877E-3424A45ADC26}" type="presOf" srcId="{27B0A26B-2190-4048-AD0A-DA9A34B08568}" destId="{C6A019C0-6350-459B-8083-0BBF24BEC34C}" srcOrd="0" destOrd="0" presId="urn:microsoft.com/office/officeart/2005/8/layout/process1"/>
    <dgm:cxn modelId="{F95627F0-4961-416C-A059-9A893F4E376C}" srcId="{37A6D183-B4E9-4C0F-A509-F03BC27B7FF7}" destId="{7B1D20A9-8246-4C8D-836E-C1423956FAC7}" srcOrd="1" destOrd="0" parTransId="{25F5E5E9-5B96-4D76-9EE8-C4C0CC406913}" sibTransId="{52294778-7312-4E2B-B276-19620BF53220}"/>
    <dgm:cxn modelId="{24A60511-39B1-4A5D-A1A3-F53470C8393F}" type="presOf" srcId="{7B1D20A9-8246-4C8D-836E-C1423956FAC7}" destId="{01B86586-65C6-4DD5-B804-7E99A0B1D7F6}" srcOrd="0" destOrd="0" presId="urn:microsoft.com/office/officeart/2005/8/layout/process1"/>
    <dgm:cxn modelId="{B021E219-93B4-4993-9118-35ED920EE6A7}" type="presOf" srcId="{37A6D183-B4E9-4C0F-A509-F03BC27B7FF7}" destId="{2EF5EC79-7C32-4032-B003-21D9E4994D33}" srcOrd="0" destOrd="0" presId="urn:microsoft.com/office/officeart/2005/8/layout/process1"/>
    <dgm:cxn modelId="{E58D9D27-3C65-4156-A8C3-54B6A26834FB}" type="presOf" srcId="{7160C776-DBCF-4704-9489-A28A813226EE}" destId="{5FDD5EDE-16D9-4D51-BFA9-ADC65485AE5F}" srcOrd="0" destOrd="0" presId="urn:microsoft.com/office/officeart/2005/8/layout/process1"/>
    <dgm:cxn modelId="{5DFDC3B3-EFBB-4591-9612-E21E0F267437}" type="presOf" srcId="{7160C776-DBCF-4704-9489-A28A813226EE}" destId="{A5EB5645-04CD-4D13-A02F-64B554899D34}" srcOrd="1" destOrd="0" presId="urn:microsoft.com/office/officeart/2005/8/layout/process1"/>
    <dgm:cxn modelId="{ADE9C54D-FEBE-4375-9BCE-4A35B305C2DE}" type="presOf" srcId="{2536ACE9-F808-4FC3-A173-E579BF18B913}" destId="{B885C7E8-DDDA-4834-82D5-4BE10651A003}" srcOrd="0" destOrd="0" presId="urn:microsoft.com/office/officeart/2005/8/layout/process1"/>
    <dgm:cxn modelId="{4D1E7EC1-623F-4A80-B0E4-D6635A264C07}" type="presOf" srcId="{52294778-7312-4E2B-B276-19620BF53220}" destId="{3096AFAE-7D4E-49CE-84BB-C55BD6366E92}" srcOrd="1" destOrd="0" presId="urn:microsoft.com/office/officeart/2005/8/layout/process1"/>
    <dgm:cxn modelId="{29F8B6C7-FE6F-4CB5-A63C-B3A9320857AE}" type="presParOf" srcId="{2EF5EC79-7C32-4032-B003-21D9E4994D33}" destId="{B885C7E8-DDDA-4834-82D5-4BE10651A003}" srcOrd="0" destOrd="0" presId="urn:microsoft.com/office/officeart/2005/8/layout/process1"/>
    <dgm:cxn modelId="{387E5B57-B82E-48EA-AA32-98D870B4F42B}" type="presParOf" srcId="{2EF5EC79-7C32-4032-B003-21D9E4994D33}" destId="{5FDD5EDE-16D9-4D51-BFA9-ADC65485AE5F}" srcOrd="1" destOrd="0" presId="urn:microsoft.com/office/officeart/2005/8/layout/process1"/>
    <dgm:cxn modelId="{88EE8888-0964-4C4E-A599-A1A251755D7F}" type="presParOf" srcId="{5FDD5EDE-16D9-4D51-BFA9-ADC65485AE5F}" destId="{A5EB5645-04CD-4D13-A02F-64B554899D34}" srcOrd="0" destOrd="0" presId="urn:microsoft.com/office/officeart/2005/8/layout/process1"/>
    <dgm:cxn modelId="{241D47E3-E211-4C74-9F53-727DF680DDD1}" type="presParOf" srcId="{2EF5EC79-7C32-4032-B003-21D9E4994D33}" destId="{01B86586-65C6-4DD5-B804-7E99A0B1D7F6}" srcOrd="2" destOrd="0" presId="urn:microsoft.com/office/officeart/2005/8/layout/process1"/>
    <dgm:cxn modelId="{5B9A023D-DF3A-4ED4-B865-CCE8031F9F5D}" type="presParOf" srcId="{2EF5EC79-7C32-4032-B003-21D9E4994D33}" destId="{BAB21D4E-B38C-4631-8CA3-6B67C1FBDD5A}" srcOrd="3" destOrd="0" presId="urn:microsoft.com/office/officeart/2005/8/layout/process1"/>
    <dgm:cxn modelId="{CF616ECA-483E-471A-9A46-8112E1F0004F}" type="presParOf" srcId="{BAB21D4E-B38C-4631-8CA3-6B67C1FBDD5A}" destId="{3096AFAE-7D4E-49CE-84BB-C55BD6366E92}" srcOrd="0" destOrd="0" presId="urn:microsoft.com/office/officeart/2005/8/layout/process1"/>
    <dgm:cxn modelId="{CD1DF118-3D69-4678-BB61-0E1C4250B5CC}" type="presParOf" srcId="{2EF5EC79-7C32-4032-B003-21D9E4994D33}" destId="{C6A019C0-6350-459B-8083-0BBF24BEC34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87CA7-1F07-49BD-BA80-D90DEE708455}">
      <dsp:nvSpPr>
        <dsp:cNvPr id="0" name=""/>
        <dsp:cNvSpPr/>
      </dsp:nvSpPr>
      <dsp:spPr>
        <a:xfrm>
          <a:off x="2775807" y="2418105"/>
          <a:ext cx="2029539" cy="20295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인터넷</a:t>
          </a:r>
          <a:endParaRPr lang="ko-KR" altLang="en-US" sz="3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3073026" y="2715324"/>
        <a:ext cx="1435101" cy="1435101"/>
      </dsp:txXfrm>
    </dsp:sp>
    <dsp:sp modelId="{721BD606-14D1-47C7-BE00-28BC8B0D4CB9}">
      <dsp:nvSpPr>
        <dsp:cNvPr id="0" name=""/>
        <dsp:cNvSpPr/>
      </dsp:nvSpPr>
      <dsp:spPr>
        <a:xfrm rot="12607566">
          <a:off x="827547" y="2039889"/>
          <a:ext cx="2121825" cy="57841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FC476-E93A-4B1D-BECC-F24F72232A0E}">
      <dsp:nvSpPr>
        <dsp:cNvPr id="0" name=""/>
        <dsp:cNvSpPr/>
      </dsp:nvSpPr>
      <dsp:spPr>
        <a:xfrm>
          <a:off x="6821" y="1025396"/>
          <a:ext cx="1928062" cy="15424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스마트</a:t>
          </a:r>
          <a:r>
            <a:rPr lang="en-US" altLang="ko-KR" sz="3000" kern="1200" dirty="0" err="1" smtClean="0">
              <a:latin typeface="HY견고딕" panose="02030600000101010101" pitchFamily="18" charset="-127"/>
              <a:ea typeface="HY견고딕" panose="02030600000101010101" pitchFamily="18" charset="-127"/>
            </a:rPr>
            <a:t>tv</a:t>
          </a:r>
          <a:endParaRPr lang="ko-KR" altLang="en-US" sz="3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51998" y="1070573"/>
        <a:ext cx="1837708" cy="1452095"/>
      </dsp:txXfrm>
    </dsp:sp>
    <dsp:sp modelId="{42EDC9FE-54E3-4DBB-966D-8916620C432A}">
      <dsp:nvSpPr>
        <dsp:cNvPr id="0" name=""/>
        <dsp:cNvSpPr/>
      </dsp:nvSpPr>
      <dsp:spPr>
        <a:xfrm rot="15737125">
          <a:off x="2746380" y="1264506"/>
          <a:ext cx="1579275" cy="57841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75ECE-4BED-43B2-9DD5-08F02D39EF4C}">
      <dsp:nvSpPr>
        <dsp:cNvPr id="0" name=""/>
        <dsp:cNvSpPr/>
      </dsp:nvSpPr>
      <dsp:spPr>
        <a:xfrm>
          <a:off x="2465987" y="0"/>
          <a:ext cx="1928062" cy="1542449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로봇</a:t>
          </a:r>
          <a:endParaRPr lang="en-US" altLang="ko-KR" sz="30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청소기</a:t>
          </a:r>
          <a:endParaRPr lang="ko-KR" altLang="en-US" sz="3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2511164" y="45177"/>
        <a:ext cx="1837708" cy="1452095"/>
      </dsp:txXfrm>
    </dsp:sp>
    <dsp:sp modelId="{F5AFC337-F77F-4CFB-8FB2-BA7786A17E7D}">
      <dsp:nvSpPr>
        <dsp:cNvPr id="0" name=""/>
        <dsp:cNvSpPr/>
      </dsp:nvSpPr>
      <dsp:spPr>
        <a:xfrm rot="19779802">
          <a:off x="4623490" y="1967620"/>
          <a:ext cx="2353391" cy="57841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EA15F-71CF-4592-BF5D-A86EE8F9694F}">
      <dsp:nvSpPr>
        <dsp:cNvPr id="0" name=""/>
        <dsp:cNvSpPr/>
      </dsp:nvSpPr>
      <dsp:spPr>
        <a:xfrm>
          <a:off x="5851729" y="891280"/>
          <a:ext cx="1928062" cy="154244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에어컨</a:t>
          </a:r>
          <a:endParaRPr lang="ko-KR" altLang="en-US" sz="3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5896906" y="936457"/>
        <a:ext cx="1837708" cy="1452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87CA7-1F07-49BD-BA80-D90DEE708455}">
      <dsp:nvSpPr>
        <dsp:cNvPr id="0" name=""/>
        <dsp:cNvSpPr/>
      </dsp:nvSpPr>
      <dsp:spPr>
        <a:xfrm>
          <a:off x="1463765" y="2414648"/>
          <a:ext cx="2080130" cy="20801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인터넷</a:t>
          </a:r>
          <a:endParaRPr lang="ko-KR" altLang="en-US" sz="3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1768393" y="2719276"/>
        <a:ext cx="1470874" cy="1470874"/>
      </dsp:txXfrm>
    </dsp:sp>
    <dsp:sp modelId="{721BD606-14D1-47C7-BE00-28BC8B0D4CB9}">
      <dsp:nvSpPr>
        <dsp:cNvPr id="0" name=""/>
        <dsp:cNvSpPr/>
      </dsp:nvSpPr>
      <dsp:spPr>
        <a:xfrm rot="14096256">
          <a:off x="666662" y="1616787"/>
          <a:ext cx="1510577" cy="59283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FC476-E93A-4B1D-BECC-F24F72232A0E}">
      <dsp:nvSpPr>
        <dsp:cNvPr id="0" name=""/>
        <dsp:cNvSpPr/>
      </dsp:nvSpPr>
      <dsp:spPr>
        <a:xfrm>
          <a:off x="0" y="504532"/>
          <a:ext cx="1976123" cy="15808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스마트</a:t>
          </a:r>
          <a:r>
            <a:rPr lang="en-US" altLang="ko-KR" sz="3000" kern="1200" dirty="0" err="1" smtClean="0">
              <a:latin typeface="HY견고딕" panose="02030600000101010101" pitchFamily="18" charset="-127"/>
              <a:ea typeface="HY견고딕" panose="02030600000101010101" pitchFamily="18" charset="-127"/>
            </a:rPr>
            <a:t>tv</a:t>
          </a:r>
          <a:endParaRPr lang="ko-KR" altLang="en-US" sz="3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46303" y="550835"/>
        <a:ext cx="1883517" cy="1488292"/>
      </dsp:txXfrm>
    </dsp:sp>
    <dsp:sp modelId="{42EDC9FE-54E3-4DBB-966D-8916620C432A}">
      <dsp:nvSpPr>
        <dsp:cNvPr id="0" name=""/>
        <dsp:cNvSpPr/>
      </dsp:nvSpPr>
      <dsp:spPr>
        <a:xfrm rot="16615575">
          <a:off x="2057571" y="1393683"/>
          <a:ext cx="1321242" cy="59283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75ECE-4BED-43B2-9DD5-08F02D39EF4C}">
      <dsp:nvSpPr>
        <dsp:cNvPr id="0" name=""/>
        <dsp:cNvSpPr/>
      </dsp:nvSpPr>
      <dsp:spPr>
        <a:xfrm>
          <a:off x="1809796" y="243852"/>
          <a:ext cx="1976123" cy="158089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로봇</a:t>
          </a:r>
          <a:endParaRPr lang="en-US" altLang="ko-KR" sz="30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청소기</a:t>
          </a:r>
          <a:endParaRPr lang="ko-KR" altLang="en-US" sz="3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1856099" y="290155"/>
        <a:ext cx="1883517" cy="1488292"/>
      </dsp:txXfrm>
    </dsp:sp>
    <dsp:sp modelId="{F5AFC337-F77F-4CFB-8FB2-BA7786A17E7D}">
      <dsp:nvSpPr>
        <dsp:cNvPr id="0" name=""/>
        <dsp:cNvSpPr/>
      </dsp:nvSpPr>
      <dsp:spPr>
        <a:xfrm rot="18613431">
          <a:off x="2889272" y="1489927"/>
          <a:ext cx="2051257" cy="59283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EA15F-71CF-4592-BF5D-A86EE8F9694F}">
      <dsp:nvSpPr>
        <dsp:cNvPr id="0" name=""/>
        <dsp:cNvSpPr/>
      </dsp:nvSpPr>
      <dsp:spPr>
        <a:xfrm>
          <a:off x="3589165" y="212800"/>
          <a:ext cx="1976123" cy="158089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에어컨</a:t>
          </a:r>
          <a:endParaRPr lang="ko-KR" altLang="en-US" sz="3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3635468" y="259103"/>
        <a:ext cx="1883517" cy="1488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0E176-BBDB-455E-AC49-4FA609317B55}">
      <dsp:nvSpPr>
        <dsp:cNvPr id="0" name=""/>
        <dsp:cNvSpPr/>
      </dsp:nvSpPr>
      <dsp:spPr>
        <a:xfrm rot="10800000">
          <a:off x="1305404" y="221533"/>
          <a:ext cx="5740013" cy="2194829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 val="99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859" tIns="186690" rIns="348488" bIns="186690" numCol="1" spcCol="1270" anchor="ctr" anchorCtr="0">
          <a:noAutofit/>
        </a:bodyPr>
        <a:lstStyle/>
        <a:p>
          <a:pPr lvl="0" algn="ctr" defTabSz="2178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900" kern="1200" dirty="0" smtClean="0"/>
            <a:t>사생활노출</a:t>
          </a:r>
          <a:endParaRPr lang="ko-KR" altLang="en-US" sz="4900" kern="1200" dirty="0"/>
        </a:p>
      </dsp:txBody>
      <dsp:txXfrm rot="10800000">
        <a:off x="1854111" y="221533"/>
        <a:ext cx="5191306" cy="2194829"/>
      </dsp:txXfrm>
    </dsp:sp>
    <dsp:sp modelId="{56B75573-759D-4B3D-891E-C42B84DDC8D3}">
      <dsp:nvSpPr>
        <dsp:cNvPr id="0" name=""/>
        <dsp:cNvSpPr/>
      </dsp:nvSpPr>
      <dsp:spPr>
        <a:xfrm>
          <a:off x="284060" y="211766"/>
          <a:ext cx="2194829" cy="2194829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E61DE-0042-4414-925F-D9F6769D2860}">
      <dsp:nvSpPr>
        <dsp:cNvPr id="0" name=""/>
        <dsp:cNvSpPr/>
      </dsp:nvSpPr>
      <dsp:spPr>
        <a:xfrm rot="10800000">
          <a:off x="1428893" y="2850758"/>
          <a:ext cx="5606626" cy="2194829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859" tIns="186690" rIns="348488" bIns="186690" numCol="1" spcCol="1270" anchor="ctr" anchorCtr="0">
          <a:noAutofit/>
        </a:bodyPr>
        <a:lstStyle/>
        <a:p>
          <a:pPr lvl="0" algn="ctr" defTabSz="2178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900" kern="1200" dirty="0" smtClean="0"/>
            <a:t>개인정보유출</a:t>
          </a:r>
          <a:endParaRPr lang="ko-KR" altLang="en-US" sz="4900" kern="1200" dirty="0"/>
        </a:p>
      </dsp:txBody>
      <dsp:txXfrm rot="10800000">
        <a:off x="1977600" y="2850758"/>
        <a:ext cx="5057919" cy="2194829"/>
      </dsp:txXfrm>
    </dsp:sp>
    <dsp:sp modelId="{3275E48D-BB03-4E8E-B01D-DF4F9DF28850}">
      <dsp:nvSpPr>
        <dsp:cNvPr id="0" name=""/>
        <dsp:cNvSpPr/>
      </dsp:nvSpPr>
      <dsp:spPr>
        <a:xfrm>
          <a:off x="526640" y="2851513"/>
          <a:ext cx="2194829" cy="2194829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5C7E8-DDDA-4834-82D5-4BE10651A003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부팅</a:t>
          </a:r>
          <a:endParaRPr lang="ko-KR" altLang="en-US" sz="2100" kern="1200" dirty="0"/>
        </a:p>
      </dsp:txBody>
      <dsp:txXfrm>
        <a:off x="44665" y="2106299"/>
        <a:ext cx="2060143" cy="1206068"/>
      </dsp:txXfrm>
    </dsp:sp>
    <dsp:sp modelId="{5FDD5EDE-16D9-4D51-BFA9-ADC65485AE5F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/>
        </a:p>
      </dsp:txBody>
      <dsp:txXfrm>
        <a:off x="2355850" y="2550475"/>
        <a:ext cx="316861" cy="317716"/>
      </dsp:txXfrm>
    </dsp:sp>
    <dsp:sp modelId="{01B86586-65C6-4DD5-B804-7E99A0B1D7F6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err="1" smtClean="0"/>
            <a:t>커널로드</a:t>
          </a:r>
          <a:endParaRPr lang="ko-KR" altLang="en-US" sz="2100" kern="1200" dirty="0"/>
        </a:p>
      </dsp:txBody>
      <dsp:txXfrm>
        <a:off x="3033928" y="2106299"/>
        <a:ext cx="2060143" cy="1206068"/>
      </dsp:txXfrm>
    </dsp:sp>
    <dsp:sp modelId="{BAB21D4E-B38C-4631-8CA3-6B67C1FBDD5A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/>
        </a:p>
      </dsp:txBody>
      <dsp:txXfrm>
        <a:off x="5345112" y="2550475"/>
        <a:ext cx="316861" cy="317716"/>
      </dsp:txXfrm>
    </dsp:sp>
    <dsp:sp modelId="{C6A019C0-6350-459B-8083-0BBF24BEC34C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프로그램</a:t>
          </a:r>
          <a:endParaRPr lang="en-US" altLang="ko-KR" sz="2100" kern="1200" dirty="0" smtClean="0"/>
        </a:p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실행</a:t>
          </a:r>
          <a:endParaRPr lang="ko-KR" altLang="en-US" sz="2100" kern="1200" dirty="0"/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5603-5936-4E46-91ED-AEA9E2AF75CC}" type="datetimeFigureOut">
              <a:rPr lang="ko-KR" altLang="en-US" smtClean="0"/>
              <a:t>2013-10-26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02DF-8B9E-4F57-B7AD-6944FD0DB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15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5603-5936-4E46-91ED-AEA9E2AF75CC}" type="datetimeFigureOut">
              <a:rPr lang="ko-KR" altLang="en-US" smtClean="0"/>
              <a:t>2013-10-26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02DF-8B9E-4F57-B7AD-6944FD0DB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04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5603-5936-4E46-91ED-AEA9E2AF75CC}" type="datetimeFigureOut">
              <a:rPr lang="ko-KR" altLang="en-US" smtClean="0"/>
              <a:t>2013-10-26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02DF-8B9E-4F57-B7AD-6944FD0DB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8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5603-5936-4E46-91ED-AEA9E2AF75CC}" type="datetimeFigureOut">
              <a:rPr lang="ko-KR" altLang="en-US" smtClean="0"/>
              <a:t>2013-10-26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02DF-8B9E-4F57-B7AD-6944FD0DB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6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5603-5936-4E46-91ED-AEA9E2AF75CC}" type="datetimeFigureOut">
              <a:rPr lang="ko-KR" altLang="en-US" smtClean="0"/>
              <a:t>2013-10-26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02DF-8B9E-4F57-B7AD-6944FD0DB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44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5603-5936-4E46-91ED-AEA9E2AF75CC}" type="datetimeFigureOut">
              <a:rPr lang="ko-KR" altLang="en-US" smtClean="0"/>
              <a:t>2013-10-26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02DF-8B9E-4F57-B7AD-6944FD0DB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32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5603-5936-4E46-91ED-AEA9E2AF75CC}" type="datetimeFigureOut">
              <a:rPr lang="ko-KR" altLang="en-US" smtClean="0"/>
              <a:t>2013-10-26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02DF-8B9E-4F57-B7AD-6944FD0DB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96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5603-5936-4E46-91ED-AEA9E2AF75CC}" type="datetimeFigureOut">
              <a:rPr lang="ko-KR" altLang="en-US" smtClean="0"/>
              <a:t>2013-10-26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02DF-8B9E-4F57-B7AD-6944FD0DB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74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5603-5936-4E46-91ED-AEA9E2AF75CC}" type="datetimeFigureOut">
              <a:rPr lang="ko-KR" altLang="en-US" smtClean="0"/>
              <a:t>2013-10-26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02DF-8B9E-4F57-B7AD-6944FD0DB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73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5603-5936-4E46-91ED-AEA9E2AF75CC}" type="datetimeFigureOut">
              <a:rPr lang="ko-KR" altLang="en-US" smtClean="0"/>
              <a:t>2013-10-26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02DF-8B9E-4F57-B7AD-6944FD0DB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8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5603-5936-4E46-91ED-AEA9E2AF75CC}" type="datetimeFigureOut">
              <a:rPr lang="ko-KR" altLang="en-US" smtClean="0"/>
              <a:t>2013-10-26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02DF-8B9E-4F57-B7AD-6944FD0DB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52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5603-5936-4E46-91ED-AEA9E2AF75CC}" type="datetimeFigureOut">
              <a:rPr lang="ko-KR" altLang="en-US" smtClean="0"/>
              <a:t>2013-10-26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502DF-8B9E-4F57-B7AD-6944FD0DB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4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t15UpP6jSg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fjen6b@gmail.c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dailysecu.com/news_view.php?article_id=269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SHLaUdAAq8" TargetMode="External"/><Relationship Id="rId2" Type="http://schemas.openxmlformats.org/officeDocument/2006/relationships/hyperlink" Target="http://www.youtube.com/watch?v=40uW3sL_PWY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secu.com/news_view.php?article_id=5105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okorea.org/pds/sub03_view.asp?idx=26086&amp;page=89&amp;search&amp;searchstring&amp;kin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nuritown.tistory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475232" y="-109029"/>
            <a:ext cx="9144000" cy="2387600"/>
          </a:xfrm>
        </p:spPr>
        <p:txBody>
          <a:bodyPr/>
          <a:lstStyle/>
          <a:p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가전제품 해킹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320" y="3224085"/>
            <a:ext cx="10881360" cy="1655763"/>
          </a:xfrm>
        </p:spPr>
        <p:txBody>
          <a:bodyPr/>
          <a:lstStyle/>
          <a:p>
            <a:pPr algn="r"/>
            <a:r>
              <a:rPr lang="en-US" altLang="ko-KR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WiseGuys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 – 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jen6(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손건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</a:p>
          <a:p>
            <a:pPr algn="r"/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http://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jen6.tistory.com/</a:t>
            </a: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16864" y="2373376"/>
            <a:ext cx="8058912" cy="377952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3024" y="524256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가전제품을 왜</a:t>
            </a:r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72" y="2056991"/>
            <a:ext cx="13412096" cy="16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3024" y="524256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가전제품을 왜</a:t>
            </a:r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433318421"/>
              </p:ext>
            </p:extLst>
          </p:nvPr>
        </p:nvGraphicFramePr>
        <p:xfrm>
          <a:off x="1495552" y="1910144"/>
          <a:ext cx="8128000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3024" y="524256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가전제품을 왜</a:t>
            </a:r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630288227"/>
              </p:ext>
            </p:extLst>
          </p:nvPr>
        </p:nvGraphicFramePr>
        <p:xfrm>
          <a:off x="198120" y="1798320"/>
          <a:ext cx="9425432" cy="4559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오른쪽 화살표 8"/>
          <p:cNvSpPr/>
          <p:nvPr/>
        </p:nvSpPr>
        <p:spPr>
          <a:xfrm rot="10800000">
            <a:off x="3742006" y="4529796"/>
            <a:ext cx="3981157" cy="90033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09" y="2645921"/>
            <a:ext cx="4922092" cy="32677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53857" y="6087815"/>
            <a:ext cx="5878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Hacker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2669" y="5708342"/>
            <a:ext cx="5878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외부에서의 공격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3024" y="524256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가전제품을 왜</a:t>
            </a:r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1567985638"/>
              </p:ext>
            </p:extLst>
          </p:nvPr>
        </p:nvGraphicFramePr>
        <p:xfrm>
          <a:off x="1708445" y="1690689"/>
          <a:ext cx="7632505" cy="504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225040" y="2730372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2760" y="2604040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스마트</a:t>
            </a:r>
            <a:r>
              <a:rPr lang="en-US" altLang="ko-KR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60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스마트</a:t>
            </a:r>
            <a:r>
              <a:rPr lang="en-US" altLang="ko-KR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2121408"/>
            <a:ext cx="7543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2013 Black Hat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에서 이승진님이 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발표한 스마트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해킹을 정리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  <a:hlinkClick r:id="rId2"/>
              </a:rPr>
              <a:t>동영상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3" y="2121410"/>
            <a:ext cx="4197927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스마트</a:t>
            </a:r>
            <a:r>
              <a:rPr lang="en-US" altLang="ko-KR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7" y="1756061"/>
            <a:ext cx="7538543" cy="4615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0799" y="2073052"/>
            <a:ext cx="39136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많은 기능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Ex.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웹서핑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페이스북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카메라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음성인식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11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스마트</a:t>
            </a:r>
            <a:r>
              <a:rPr lang="en-US" altLang="ko-KR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41" y="1756062"/>
            <a:ext cx="5001260" cy="5141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472" y="2340864"/>
            <a:ext cx="58795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나날히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스마트</a:t>
            </a:r>
            <a:r>
              <a:rPr lang="en-US" altLang="ko-KR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시장 증가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하지만 보안에 대한 연구는 많이 없음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91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스마트</a:t>
            </a:r>
            <a:r>
              <a:rPr lang="en-US" altLang="ko-KR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7424" y="2023873"/>
            <a:ext cx="83393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스마트</a:t>
            </a:r>
            <a:r>
              <a:rPr lang="en-US" altLang="ko-KR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 </a:t>
            </a:r>
            <a:r>
              <a:rPr lang="ko-KR" altLang="en-US" sz="340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공격대상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된 이유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38" indent="-514338">
              <a:buAutoNum type="arabicPeriod"/>
            </a:pP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24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시간 </a:t>
            </a:r>
            <a:r>
              <a:rPr lang="ko-KR" altLang="en-US" sz="340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전원 연결이 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되어있음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38" indent="-514338">
              <a:buAutoNum type="arabicPeriod"/>
            </a:pP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38" indent="-514338">
              <a:buAutoNum type="arabicPeriod"/>
            </a:pPr>
            <a:r>
              <a:rPr lang="en-US" altLang="ko-KR" sz="340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ARM </a:t>
            </a:r>
            <a:r>
              <a:rPr lang="en-US" altLang="ko-KR" sz="3400" dirty="0" err="1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cpu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를 이용해 컴퓨터와 같은 기능을 가짐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38" indent="-514338">
              <a:buAutoNum type="arabicPeriod"/>
            </a:pP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38" indent="-514338">
              <a:buAutoNum type="arabicPeriod"/>
            </a:pPr>
            <a:r>
              <a:rPr lang="ko-KR" altLang="en-US" sz="3400" dirty="0" err="1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리눅스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를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이용함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38" indent="-514338">
              <a:buAutoNum type="arabicPeriod"/>
            </a:pPr>
            <a:endParaRPr lang="ko-KR" altLang="en-US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57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스마트</a:t>
            </a:r>
            <a:r>
              <a:rPr lang="en-US" altLang="ko-KR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72" y="2340865"/>
            <a:ext cx="10719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실제로 </a:t>
            </a:r>
            <a:r>
              <a:rPr lang="en-US" altLang="ko-KR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를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켤때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1620701191"/>
              </p:ext>
            </p:extLst>
          </p:nvPr>
        </p:nvGraphicFramePr>
        <p:xfrm>
          <a:off x="1385824" y="19388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6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2999232" y="-121221"/>
            <a:ext cx="9144000" cy="2387600"/>
          </a:xfrm>
        </p:spPr>
        <p:txBody>
          <a:bodyPr/>
          <a:lstStyle/>
          <a:p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손건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16864" y="3186509"/>
            <a:ext cx="9144000" cy="3671492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WiseGuys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 – 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jen6</a:t>
            </a:r>
          </a:p>
          <a:p>
            <a:pPr algn="l"/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KSIA </a:t>
            </a:r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연합원</a:t>
            </a:r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l"/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고려대학교 정보보안 영재 아카데미 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1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기</a:t>
            </a:r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l"/>
            <a:r>
              <a:rPr lang="en-US" altLang="ko-KR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Nerdistan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 – </a:t>
            </a:r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화이트햇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 대회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9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등</a:t>
            </a:r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l"/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(</a:t>
            </a:r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대회끝난뒤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3</a:t>
            </a:r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분후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안드로이드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 문제를 풀은 </a:t>
            </a:r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슬픈전설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</a:p>
          <a:p>
            <a:pPr algn="l"/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  <a:hlinkClick r:id="rId2"/>
              </a:rPr>
              <a:t>fjen6b@gmail.com</a:t>
            </a:r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l"/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Facebook 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친구 </a:t>
            </a:r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ㄱㄱ</a:t>
            </a:r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l"/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16864" y="2373376"/>
            <a:ext cx="8058912" cy="377952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53" y="1121032"/>
            <a:ext cx="2724151" cy="53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스마트</a:t>
            </a:r>
            <a:r>
              <a:rPr lang="en-US" altLang="ko-KR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33" y="2023756"/>
            <a:ext cx="6601691" cy="43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스마트</a:t>
            </a:r>
            <a:r>
              <a:rPr lang="en-US" altLang="ko-KR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364" y="2328672"/>
            <a:ext cx="107198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펌웨어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분석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	-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펌웨어의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용량이 매우 큼 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약 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100mb)</a:t>
            </a: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	-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펌웨어의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암호화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		(</a:t>
            </a:r>
            <a:r>
              <a:rPr lang="en-US" altLang="ko-KR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samygo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프로젝트 이용 비밀번호를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알아낼수있음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	- IDA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를 이용한 </a:t>
            </a:r>
            <a:r>
              <a:rPr lang="ko-KR" altLang="en-US" sz="340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정적 분석</a:t>
            </a:r>
            <a:endParaRPr lang="en-US" altLang="ko-KR" sz="3400" dirty="0">
              <a:solidFill>
                <a:schemeClr val="accent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	- </a:t>
            </a:r>
            <a:r>
              <a:rPr lang="en-US" altLang="ko-KR" sz="340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UART 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이용 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82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스마트</a:t>
            </a:r>
            <a:r>
              <a:rPr lang="en-US" altLang="ko-KR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784" y="1756061"/>
            <a:ext cx="10719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취약점 이용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1. 2.6.35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버전의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커널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버전 사용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	-</a:t>
            </a:r>
            <a:r>
              <a:rPr lang="en-US" altLang="ko-KR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usb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stack overflow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 일어났던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커널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2. flash/</a:t>
            </a:r>
            <a:r>
              <a:rPr lang="en-US" altLang="ko-KR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javascript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400" dirty="0" err="1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구버전</a:t>
            </a:r>
            <a:endParaRPr lang="en-US" altLang="ko-KR" sz="3400" dirty="0">
              <a:solidFill>
                <a:schemeClr val="accent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3. 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스마트</a:t>
            </a:r>
            <a:r>
              <a:rPr lang="en-US" altLang="ko-KR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400" dirty="0" err="1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sdk</a:t>
            </a:r>
            <a:r>
              <a:rPr lang="ko-KR" altLang="en-US" sz="340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 </a:t>
            </a:r>
            <a:r>
              <a:rPr lang="en-US" altLang="ko-KR" sz="3400" dirty="0" err="1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api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를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이용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4. </a:t>
            </a:r>
            <a:r>
              <a:rPr lang="ko-KR" altLang="en-US" sz="3400" dirty="0" err="1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버퍼오버플로</a:t>
            </a:r>
            <a:r>
              <a:rPr lang="ko-KR" altLang="en-US" sz="340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취약점 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이용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34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스마트</a:t>
            </a:r>
            <a:r>
              <a:rPr lang="en-US" altLang="ko-KR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72" y="1962913"/>
            <a:ext cx="10719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펌웨어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분석을 통해 취약점을 찾을 경우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" y="2911651"/>
            <a:ext cx="6623304" cy="3383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0800000" flipV="1">
            <a:off x="7485888" y="2911652"/>
            <a:ext cx="41087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취약점을 이용해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앱을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앱스토어에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올림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84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스마트</a:t>
            </a:r>
            <a:r>
              <a:rPr lang="en-US" altLang="ko-KR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72" y="2340865"/>
            <a:ext cx="10719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07" y="1629728"/>
            <a:ext cx="8623347" cy="51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스마트</a:t>
            </a:r>
            <a:r>
              <a:rPr lang="en-US" altLang="ko-KR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338647"/>
            <a:ext cx="1071981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전원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을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유지해야함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(or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루트킷도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함께 꺼짐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r>
              <a:rPr lang="en-US" altLang="ko-KR" sz="3600" b="1" dirty="0" err="1"/>
              <a:t>TCTv</a:t>
            </a:r>
            <a:r>
              <a:rPr lang="en-US" altLang="ko-KR" sz="3600" b="1" dirty="0"/>
              <a:t>::Power</a:t>
            </a:r>
            <a:r>
              <a:rPr lang="en-US" altLang="ko-KR" sz="3600" b="1" dirty="0"/>
              <a:t>() </a:t>
            </a:r>
            <a:r>
              <a:rPr lang="en-US" altLang="ko-KR" sz="3600" b="1" dirty="0" err="1"/>
              <a:t>api</a:t>
            </a:r>
            <a:r>
              <a:rPr lang="ko-KR" altLang="en-US" sz="3600" b="1" dirty="0"/>
              <a:t>가 전원을 끔</a:t>
            </a:r>
            <a:endParaRPr lang="en-US" altLang="ko-KR" sz="3600" b="1" dirty="0"/>
          </a:p>
          <a:p>
            <a:endParaRPr lang="en-US" altLang="ko-KR" sz="36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-&gt; </a:t>
            </a:r>
            <a:r>
              <a:rPr lang="ko-KR" altLang="en-US" sz="360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후킹을</a:t>
            </a:r>
            <a:r>
              <a:rPr lang="ko-KR" altLang="en-US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통하여 </a:t>
            </a:r>
            <a:r>
              <a:rPr lang="en-US" altLang="ko-KR" sz="3600" b="1" dirty="0" err="1"/>
              <a:t>TCTv</a:t>
            </a:r>
            <a:r>
              <a:rPr lang="en-US" altLang="ko-KR" sz="3600" b="1" dirty="0"/>
              <a:t>::Power</a:t>
            </a:r>
            <a:r>
              <a:rPr lang="en-US" altLang="ko-KR" sz="3600" b="1" dirty="0"/>
              <a:t>() </a:t>
            </a:r>
            <a:r>
              <a:rPr lang="ko-KR" altLang="en-US" sz="3600" b="1" dirty="0"/>
              <a:t>앞에 </a:t>
            </a:r>
            <a:r>
              <a:rPr lang="en-US" altLang="ko-KR" sz="3600" b="1" dirty="0"/>
              <a:t>return</a:t>
            </a:r>
            <a:r>
              <a:rPr lang="ko-KR" altLang="en-US" sz="3600" b="1" dirty="0"/>
              <a:t>을 </a:t>
            </a:r>
            <a:endParaRPr lang="en-US" altLang="ko-KR" sz="3600" b="1" dirty="0"/>
          </a:p>
          <a:p>
            <a:r>
              <a:rPr lang="ko-KR" altLang="en-US" sz="3600" b="1" dirty="0" err="1"/>
              <a:t>넣으로써</a:t>
            </a:r>
            <a:r>
              <a:rPr lang="ko-KR" altLang="en-US" sz="3600" b="1" dirty="0"/>
              <a:t> 화면 </a:t>
            </a:r>
            <a:r>
              <a:rPr lang="ko-KR" altLang="en-US" sz="3600" b="1" dirty="0" err="1"/>
              <a:t>소리뮤트</a:t>
            </a:r>
            <a:r>
              <a:rPr lang="ko-KR" altLang="en-US" sz="3600" b="1" dirty="0"/>
              <a:t> </a:t>
            </a:r>
            <a:r>
              <a:rPr lang="ko-KR" altLang="en-US" sz="3600" b="1" dirty="0" err="1"/>
              <a:t>가되지만</a:t>
            </a:r>
            <a:r>
              <a:rPr lang="ko-KR" altLang="en-US" sz="3600" b="1" dirty="0"/>
              <a:t> </a:t>
            </a:r>
            <a:r>
              <a:rPr lang="ko-KR" altLang="en-US" sz="3600" b="1" dirty="0" err="1"/>
              <a:t>커널은</a:t>
            </a:r>
            <a:r>
              <a:rPr lang="ko-KR" altLang="en-US" sz="3600" b="1" dirty="0"/>
              <a:t> 종료 </a:t>
            </a:r>
            <a:endParaRPr lang="en-US" altLang="ko-KR" sz="3600" b="1" dirty="0"/>
          </a:p>
          <a:p>
            <a:r>
              <a:rPr lang="ko-KR" altLang="en-US" sz="3600" b="1" dirty="0"/>
              <a:t>되지 않음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40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스마트</a:t>
            </a:r>
            <a:r>
              <a:rPr lang="en-US" altLang="ko-KR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364" y="1756062"/>
            <a:ext cx="1071981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가능한 공격들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38" indent="-514338">
              <a:buAutoNum type="arabicPeriod"/>
            </a:pP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티비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하이재킹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38" indent="-514338">
              <a:buAutoNum type="arabicPeriod"/>
            </a:pP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38" indent="-514338">
              <a:buAutoNum type="arabicPeriod"/>
            </a:pP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개인정보 훔치기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38" indent="-514338">
              <a:buAutoNum type="arabicPeriod"/>
            </a:pP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38" indent="-514338">
              <a:buAutoNum type="arabicPeriod"/>
            </a:pP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카메라를 이용해 감시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38" indent="-514338">
              <a:buAutoNum type="arabicPeriod"/>
            </a:pP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38" indent="-514338">
              <a:buAutoNum type="arabicPeriod"/>
            </a:pPr>
            <a:r>
              <a:rPr lang="en-US" altLang="ko-KR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이용불가 상태 만들기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38" indent="-514338">
              <a:buAutoNum type="arabicPeriod"/>
            </a:pP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38" indent="-514338">
              <a:buAutoNum type="arabicPeriod"/>
            </a:pP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98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225040" y="2730372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2760" y="2604040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에어컨 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59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에어컨 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3" y="1756061"/>
            <a:ext cx="7483207" cy="1257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0657">
            <a:off x="1695280" y="3102199"/>
            <a:ext cx="6968971" cy="144837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" y="4841229"/>
            <a:ext cx="6566651" cy="136449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62" y="3331263"/>
            <a:ext cx="5223876" cy="21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에어컨 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080" y="2401824"/>
            <a:ext cx="107198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연구동기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2013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여름 학교에서 안틀어줘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지옥같은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여름을 보내다 에어컨 해킹에 관심을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가지게됨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76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3024" y="524256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Contents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73024" y="1702880"/>
            <a:ext cx="10411968" cy="4510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3024" y="1849819"/>
            <a:ext cx="10515600" cy="4351339"/>
          </a:xfrm>
        </p:spPr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가전제품을 왜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</a:p>
          <a:p>
            <a:pPr marL="0" indent="0"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스마트</a:t>
            </a:r>
            <a:r>
              <a:rPr lang="en-US" altLang="ko-KR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tv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해킹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에어컨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해킹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Q&amp;A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04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에어컨 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72" y="2340864"/>
            <a:ext cx="1071981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학교 에어컨 시스템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L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모 전자의 에어컨 중앙제어 시스템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목표 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리모컨의 중앙제어 해제 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4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에어컨 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79" y="1756060"/>
            <a:ext cx="6001588" cy="44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에어컨 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72" y="2340864"/>
            <a:ext cx="107198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나의 예상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학교 에어컨 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제어시스템 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학생망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(192.xxx.xxx.xx)</a:t>
            </a: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(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부분을 해킹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23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에어컨 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" y="2124456"/>
            <a:ext cx="5282184" cy="3972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4096" y="2621280"/>
            <a:ext cx="39136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Find!</a:t>
            </a:r>
          </a:p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하지만 비밀번호를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찾을수가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없었음</a:t>
            </a:r>
          </a:p>
        </p:txBody>
      </p:sp>
    </p:spTree>
    <p:extLst>
      <p:ext uri="{BB962C8B-B14F-4D97-AF65-F5344CB8AC3E}">
        <p14:creationId xmlns:p14="http://schemas.microsoft.com/office/powerpoint/2010/main" val="16965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에어컨 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72" y="2340864"/>
            <a:ext cx="107198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  <a:hlinkClick r:id="rId2"/>
              </a:rPr>
              <a:t>http://dailysecu.com/news_view.php?article_id=2691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포기하려던 찰나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데일리시큐에서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다음과 같은 기사를 보고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구글링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-&gt; 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적절한 조치를 취했다고 하니 기사가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나오기전의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설명서를 검색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37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에어컨 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72" y="2340864"/>
            <a:ext cx="1071981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나의 예상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학교 에어컨 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제어시스템 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학생망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(192.xxx.xxx.xx)</a:t>
            </a: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(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기본하드코딩 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pw)</a:t>
            </a: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			</a:t>
            </a:r>
            <a:r>
              <a:rPr lang="en-US" altLang="ko-KR" sz="340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PASS!</a:t>
            </a:r>
            <a:r>
              <a:rPr lang="ko-KR" altLang="en-US" sz="340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3400" dirty="0">
              <a:solidFill>
                <a:schemeClr val="accent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84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에어컨 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72" y="2340865"/>
            <a:ext cx="107198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에어컨 해킹관련 자료 찾던 도중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같은 방식의 에어컨 제어장치를 사용하는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중앙대학교 도서관의 에어컨 중앙제어 시스템 발견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=&gt; </a:t>
            </a:r>
            <a:r>
              <a:rPr lang="ko-KR" altLang="en-US" sz="340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기본비밀번호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사용 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93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에어컨 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72" y="2340864"/>
            <a:ext cx="107198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시연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  <a:hlinkClick r:id="rId2"/>
              </a:rPr>
              <a:t>http://www.youtube.com/watch?v=40uW3sL_PWY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  <a:hlinkClick r:id="rId3"/>
              </a:rPr>
              <a:t>http://www.youtube.com/watch?v=DSHLaUdAAq8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13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에어컨 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72" y="2340866"/>
            <a:ext cx="107198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기사에도 나오게 되었음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http://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  <a:hlinkClick r:id="rId2"/>
              </a:rPr>
              <a:t>www.dailysecu.com/news_view.php?article_id=5105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7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에어컨 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72" y="2340864"/>
            <a:ext cx="107198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  <a:hlinkClick r:id="rId2"/>
              </a:rPr>
              <a:t>http://www.csokorea.org/pds/sub03_view.asp?idx=26086&amp;page=89&amp;search&amp;searchstring&amp;kind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삼성 에어컨 제어 사이트 </a:t>
            </a:r>
            <a:r>
              <a:rPr lang="en-US" altLang="ko-KR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sql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인젝션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취약점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패치가 되었지만 패치를 하는 곳은 극소수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DMS|| - 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삼성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95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38043" y="3047621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33255" y="2921289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가전제품을 왜</a:t>
            </a:r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40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7784" y="430497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472" y="304164"/>
            <a:ext cx="10515600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에어컨 해킹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72" y="2340864"/>
            <a:ext cx="107198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  <a:hlinkClick r:id="rId2"/>
              </a:rPr>
              <a:t>http://nuritown.tistory.com/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에어컨을 하드웨어 해킹</a:t>
            </a:r>
            <a:endParaRPr lang="en-US" altLang="ko-KR" sz="3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주의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고장날</a:t>
            </a:r>
            <a:r>
              <a:rPr lang="ko-KR" altLang="en-US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가능성이 </a:t>
            </a:r>
            <a:r>
              <a:rPr lang="ko-KR" altLang="en-US" sz="3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매우큼</a:t>
            </a:r>
            <a:r>
              <a:rPr lang="en-US" altLang="ko-KR" sz="3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30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69720" y="3137120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504" y="3010788"/>
            <a:ext cx="10515600" cy="132556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Q&amp;A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79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3024" y="524256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가전제품을 왜</a:t>
            </a:r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7340" y="2987041"/>
            <a:ext cx="9037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1. </a:t>
            </a:r>
            <a:r>
              <a:rPr lang="ko-KR" altLang="en-US" sz="48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가정 생활과 직접적인 연관</a:t>
            </a:r>
            <a:endParaRPr lang="ko-KR" altLang="en-US" sz="48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2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3024" y="524256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가전제품을 왜</a:t>
            </a:r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0824" y="3255264"/>
            <a:ext cx="9866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2.</a:t>
            </a:r>
            <a:r>
              <a:rPr lang="ko-KR" altLang="en-US" sz="48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교체주기가 길다</a:t>
            </a:r>
            <a:endParaRPr lang="en-US" altLang="ko-KR" sz="48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endParaRPr lang="en-US" altLang="ko-KR" sz="48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endParaRPr lang="en-US" altLang="ko-KR" sz="48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endParaRPr lang="ko-KR" altLang="en-US" sz="48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70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3024" y="524256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가전제품을 왜</a:t>
            </a:r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0824" y="3255264"/>
            <a:ext cx="9866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3.</a:t>
            </a:r>
            <a:r>
              <a:rPr lang="ko-KR" altLang="en-US" sz="48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낮은 버전의 </a:t>
            </a:r>
            <a:r>
              <a:rPr lang="ko-KR" altLang="en-US" sz="48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커널을</a:t>
            </a:r>
            <a:r>
              <a:rPr lang="ko-KR" altLang="en-US" sz="48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사용</a:t>
            </a:r>
            <a:endParaRPr lang="en-US" altLang="ko-KR" sz="48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endParaRPr lang="en-US" altLang="ko-KR" sz="48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endParaRPr lang="en-US" altLang="ko-KR" sz="48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endParaRPr lang="ko-KR" altLang="en-US" sz="48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64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3024" y="524256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가전제품을 왜</a:t>
            </a:r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0824" y="3255264"/>
            <a:ext cx="9866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4.</a:t>
            </a:r>
            <a:r>
              <a:rPr lang="ko-KR" altLang="en-US" sz="48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인터넷에 연결되어있음</a:t>
            </a:r>
            <a:endParaRPr lang="en-US" altLang="ko-KR" sz="48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endParaRPr lang="en-US" altLang="ko-KR" sz="48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endParaRPr lang="en-US" altLang="ko-KR" sz="48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endParaRPr lang="ko-KR" altLang="en-US" sz="48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75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3024" y="524256"/>
            <a:ext cx="8180832" cy="1072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가전제품을 왜</a:t>
            </a:r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9011"/>
            <a:ext cx="4762500" cy="38481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15" y="1904034"/>
            <a:ext cx="6452955" cy="36060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05" y="1597152"/>
            <a:ext cx="5457825" cy="30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10611</TotalTime>
  <Words>485</Words>
  <Application>Microsoft Office PowerPoint</Application>
  <PresentationFormat>와이드스크린</PresentationFormat>
  <Paragraphs>185</Paragraphs>
  <Slides>41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7" baseType="lpstr">
      <vt:lpstr>HY견고딕</vt:lpstr>
      <vt:lpstr>HY동녘B</vt:lpstr>
      <vt:lpstr>맑은 고딕</vt:lpstr>
      <vt:lpstr>휴먼고딕</vt:lpstr>
      <vt:lpstr>Arial</vt:lpstr>
      <vt:lpstr>Office 테마</vt:lpstr>
      <vt:lpstr>가전제품 해킹</vt:lpstr>
      <vt:lpstr>손건</vt:lpstr>
      <vt:lpstr>Contents</vt:lpstr>
      <vt:lpstr>가전제품을 왜?</vt:lpstr>
      <vt:lpstr>가전제품을 왜?</vt:lpstr>
      <vt:lpstr>가전제품을 왜?</vt:lpstr>
      <vt:lpstr>가전제품을 왜?</vt:lpstr>
      <vt:lpstr>가전제품을 왜?</vt:lpstr>
      <vt:lpstr>가전제품을 왜?</vt:lpstr>
      <vt:lpstr>가전제품을 왜?</vt:lpstr>
      <vt:lpstr>가전제품을 왜?</vt:lpstr>
      <vt:lpstr>가전제품을 왜?</vt:lpstr>
      <vt:lpstr>가전제품을 왜?</vt:lpstr>
      <vt:lpstr>스마트tv 해킹</vt:lpstr>
      <vt:lpstr>스마트tv 해킹</vt:lpstr>
      <vt:lpstr>스마트tv 해킹</vt:lpstr>
      <vt:lpstr>스마트tv 해킹</vt:lpstr>
      <vt:lpstr>스마트tv 해킹</vt:lpstr>
      <vt:lpstr>스마트tv 해킹</vt:lpstr>
      <vt:lpstr>스마트tv 해킹</vt:lpstr>
      <vt:lpstr>스마트tv 해킹</vt:lpstr>
      <vt:lpstr>스마트tv 해킹</vt:lpstr>
      <vt:lpstr>스마트tv 해킹</vt:lpstr>
      <vt:lpstr>스마트tv 해킹</vt:lpstr>
      <vt:lpstr>스마트tv 해킹</vt:lpstr>
      <vt:lpstr>스마트tv 해킹</vt:lpstr>
      <vt:lpstr>에어컨 해킹</vt:lpstr>
      <vt:lpstr>에어컨 해킹</vt:lpstr>
      <vt:lpstr>에어컨 해킹</vt:lpstr>
      <vt:lpstr>에어컨 해킹</vt:lpstr>
      <vt:lpstr>에어컨 해킹</vt:lpstr>
      <vt:lpstr>에어컨 해킹</vt:lpstr>
      <vt:lpstr>에어컨 해킹</vt:lpstr>
      <vt:lpstr>에어컨 해킹</vt:lpstr>
      <vt:lpstr>에어컨 해킹</vt:lpstr>
      <vt:lpstr>에어컨 해킹</vt:lpstr>
      <vt:lpstr>에어컨 해킹</vt:lpstr>
      <vt:lpstr>에어컨 해킹</vt:lpstr>
      <vt:lpstr>에어컨 해킹</vt:lpstr>
      <vt:lpstr>에어컨 해킹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가전제품 해킹</dc:title>
  <dc:creator>손건</dc:creator>
  <cp:lastModifiedBy>손건</cp:lastModifiedBy>
  <cp:revision>36</cp:revision>
  <dcterms:created xsi:type="dcterms:W3CDTF">2013-10-18T12:41:42Z</dcterms:created>
  <dcterms:modified xsi:type="dcterms:W3CDTF">2013-10-27T04:21:14Z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